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0" r:id="rId1"/>
  </p:sldMasterIdLst>
  <p:notesMasterIdLst>
    <p:notesMasterId r:id="rId57"/>
  </p:notesMasterIdLst>
  <p:handoutMasterIdLst>
    <p:handoutMasterId r:id="rId58"/>
  </p:handoutMasterIdLst>
  <p:sldIdLst>
    <p:sldId id="256" r:id="rId2"/>
    <p:sldId id="258" r:id="rId3"/>
    <p:sldId id="306" r:id="rId4"/>
    <p:sldId id="259" r:id="rId5"/>
    <p:sldId id="260" r:id="rId6"/>
    <p:sldId id="261" r:id="rId7"/>
    <p:sldId id="264" r:id="rId8"/>
    <p:sldId id="265" r:id="rId9"/>
    <p:sldId id="266" r:id="rId10"/>
    <p:sldId id="263" r:id="rId11"/>
    <p:sldId id="295" r:id="rId12"/>
    <p:sldId id="267" r:id="rId13"/>
    <p:sldId id="296" r:id="rId14"/>
    <p:sldId id="268" r:id="rId15"/>
    <p:sldId id="297" r:id="rId16"/>
    <p:sldId id="269" r:id="rId17"/>
    <p:sldId id="270" r:id="rId18"/>
    <p:sldId id="298" r:id="rId19"/>
    <p:sldId id="300" r:id="rId20"/>
    <p:sldId id="301" r:id="rId21"/>
    <p:sldId id="299" r:id="rId22"/>
    <p:sldId id="271" r:id="rId23"/>
    <p:sldId id="302" r:id="rId24"/>
    <p:sldId id="272" r:id="rId25"/>
    <p:sldId id="274" r:id="rId26"/>
    <p:sldId id="273" r:id="rId27"/>
    <p:sldId id="275" r:id="rId28"/>
    <p:sldId id="303" r:id="rId29"/>
    <p:sldId id="279" r:id="rId30"/>
    <p:sldId id="276" r:id="rId31"/>
    <p:sldId id="277" r:id="rId32"/>
    <p:sldId id="278"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304" r:id="rId49"/>
    <p:sldId id="307" r:id="rId50"/>
    <p:sldId id="305" r:id="rId51"/>
    <p:sldId id="308" r:id="rId52"/>
    <p:sldId id="309" r:id="rId53"/>
    <p:sldId id="312" r:id="rId54"/>
    <p:sldId id="310" r:id="rId55"/>
    <p:sldId id="311"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et Vaghela" initials="MV" lastIdx="2" clrIdx="0">
    <p:extLst>
      <p:ext uri="{19B8F6BF-5375-455C-9EA6-DF929625EA0E}">
        <p15:presenceInfo xmlns:p15="http://schemas.microsoft.com/office/powerpoint/2012/main" userId="51a05e891a3d52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196" autoAdjust="0"/>
  </p:normalViewPr>
  <p:slideViewPr>
    <p:cSldViewPr snapToGrid="0">
      <p:cViewPr varScale="1">
        <p:scale>
          <a:sx n="85" d="100"/>
          <a:sy n="85" d="100"/>
        </p:scale>
        <p:origin x="581" y="48"/>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20T17:53:02.686" idx="1">
    <p:pos x="6985" y="163"/>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D8E7D5-95CB-4AB0-1F5A-B47D33F842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Navgujarat sam-5</a:t>
            </a:r>
          </a:p>
        </p:txBody>
      </p:sp>
      <p:sp>
        <p:nvSpPr>
          <p:cNvPr id="3" name="Date Placeholder 2">
            <a:extLst>
              <a:ext uri="{FF2B5EF4-FFF2-40B4-BE49-F238E27FC236}">
                <a16:creationId xmlns:a16="http://schemas.microsoft.com/office/drawing/2014/main" id="{ADB458B9-C835-5FC6-5C04-9ED33E983B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74D215-DCC5-4D9D-A793-81B8A108A609}" type="datetimeFigureOut">
              <a:rPr lang="en-IN" smtClean="0"/>
              <a:t>25-02-2024</a:t>
            </a:fld>
            <a:endParaRPr lang="en-IN"/>
          </a:p>
        </p:txBody>
      </p:sp>
      <p:sp>
        <p:nvSpPr>
          <p:cNvPr id="4" name="Footer Placeholder 3">
            <a:extLst>
              <a:ext uri="{FF2B5EF4-FFF2-40B4-BE49-F238E27FC236}">
                <a16:creationId xmlns:a16="http://schemas.microsoft.com/office/drawing/2014/main" id="{5C3D8FE8-C974-2CE9-9E0B-A77FC7A623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1</a:t>
            </a:r>
          </a:p>
        </p:txBody>
      </p:sp>
      <p:sp>
        <p:nvSpPr>
          <p:cNvPr id="5" name="Slide Number Placeholder 4">
            <a:extLst>
              <a:ext uri="{FF2B5EF4-FFF2-40B4-BE49-F238E27FC236}">
                <a16:creationId xmlns:a16="http://schemas.microsoft.com/office/drawing/2014/main" id="{BCCFB01C-5F2C-1DA9-0F0A-36A6C732AB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C17AD8-860F-446E-969A-611E9C7FDA99}" type="slidenum">
              <a:rPr lang="en-IN" smtClean="0"/>
              <a:t>‹#›</a:t>
            </a:fld>
            <a:endParaRPr lang="en-IN"/>
          </a:p>
        </p:txBody>
      </p:sp>
    </p:spTree>
    <p:extLst>
      <p:ext uri="{BB962C8B-B14F-4D97-AF65-F5344CB8AC3E}">
        <p14:creationId xmlns:p14="http://schemas.microsoft.com/office/powerpoint/2010/main" val="67618422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Navgujarat sam-5</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6DB49-D8B6-4092-957B-D8049991E47A}" type="datetimeFigureOut">
              <a:rPr lang="en-IN" smtClean="0"/>
              <a:t>25-02-2024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0C287-7C1A-450B-A2E3-CAC3D10508FD}" type="slidenum">
              <a:rPr lang="en-IN" smtClean="0"/>
              <a:t>‹#›</a:t>
            </a:fld>
            <a:endParaRPr lang="en-IN"/>
          </a:p>
        </p:txBody>
      </p:sp>
    </p:spTree>
    <p:extLst>
      <p:ext uri="{BB962C8B-B14F-4D97-AF65-F5344CB8AC3E}">
        <p14:creationId xmlns:p14="http://schemas.microsoft.com/office/powerpoint/2010/main" val="42736774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610C287-7C1A-450B-A2E3-CAC3D10508FD}" type="slidenum">
              <a:rPr lang="en-IN" smtClean="0"/>
              <a:t>6</a:t>
            </a:fld>
            <a:endParaRPr lang="en-IN"/>
          </a:p>
        </p:txBody>
      </p:sp>
      <p:sp>
        <p:nvSpPr>
          <p:cNvPr id="6" name="Header Placeholder 5">
            <a:extLst>
              <a:ext uri="{FF2B5EF4-FFF2-40B4-BE49-F238E27FC236}">
                <a16:creationId xmlns:a16="http://schemas.microsoft.com/office/drawing/2014/main" id="{1347E427-62D6-73B8-B9C2-317BD1CBD31D}"/>
              </a:ext>
            </a:extLst>
          </p:cNvPr>
          <p:cNvSpPr>
            <a:spLocks noGrp="1"/>
          </p:cNvSpPr>
          <p:nvPr>
            <p:ph type="hdr" sz="quarter"/>
          </p:nvPr>
        </p:nvSpPr>
        <p:spPr/>
        <p:txBody>
          <a:bodyPr/>
          <a:lstStyle/>
          <a:p>
            <a:r>
              <a:rPr lang="en-IN" dirty="0"/>
              <a:t>Navgujarat sam-5</a:t>
            </a:r>
          </a:p>
        </p:txBody>
      </p:sp>
    </p:spTree>
    <p:extLst>
      <p:ext uri="{BB962C8B-B14F-4D97-AF65-F5344CB8AC3E}">
        <p14:creationId xmlns:p14="http://schemas.microsoft.com/office/powerpoint/2010/main" val="1658769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F71CC4-3DB5-43B0-ADDF-3D6FA8A2A065}" type="datetime1">
              <a:rPr lang="en-IN" smtClean="0"/>
              <a:t>25-02-2024</a:t>
            </a:fld>
            <a:endParaRPr lang="en-IN"/>
          </a:p>
        </p:txBody>
      </p:sp>
      <p:sp>
        <p:nvSpPr>
          <p:cNvPr id="5" name="Footer Placeholder 4"/>
          <p:cNvSpPr>
            <a:spLocks noGrp="1"/>
          </p:cNvSpPr>
          <p:nvPr>
            <p:ph type="ftr" sz="quarter" idx="11"/>
          </p:nvPr>
        </p:nvSpPr>
        <p:spPr/>
        <p:txBody>
          <a:bodyPr/>
          <a:lstStyle/>
          <a:p>
            <a:r>
              <a:rPr lang="en-IN"/>
              <a:t>Batch No: </a:t>
            </a: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148088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27A41D-87B7-49C2-9AEF-B3A793BB5DA6}" type="datetime1">
              <a:rPr lang="en-IN" smtClean="0"/>
              <a:t>25-02-2024</a:t>
            </a:fld>
            <a:endParaRPr lang="en-IN"/>
          </a:p>
        </p:txBody>
      </p:sp>
      <p:sp>
        <p:nvSpPr>
          <p:cNvPr id="5" name="Footer Placeholder 4"/>
          <p:cNvSpPr>
            <a:spLocks noGrp="1"/>
          </p:cNvSpPr>
          <p:nvPr>
            <p:ph type="ftr" sz="quarter" idx="11"/>
          </p:nvPr>
        </p:nvSpPr>
        <p:spPr/>
        <p:txBody>
          <a:bodyPr/>
          <a:lstStyle/>
          <a:p>
            <a:r>
              <a:rPr lang="en-IN"/>
              <a:t>Batch No: </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3692652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4CBC3B-811B-453E-8E9F-F51ABA645D38}" type="datetime1">
              <a:rPr lang="en-IN" smtClean="0"/>
              <a:t>25-02-2024</a:t>
            </a:fld>
            <a:endParaRPr lang="en-IN"/>
          </a:p>
        </p:txBody>
      </p:sp>
      <p:sp>
        <p:nvSpPr>
          <p:cNvPr id="5" name="Footer Placeholder 4"/>
          <p:cNvSpPr>
            <a:spLocks noGrp="1"/>
          </p:cNvSpPr>
          <p:nvPr>
            <p:ph type="ftr" sz="quarter" idx="11"/>
          </p:nvPr>
        </p:nvSpPr>
        <p:spPr/>
        <p:txBody>
          <a:bodyPr/>
          <a:lstStyle/>
          <a:p>
            <a:r>
              <a:rPr lang="en-IN"/>
              <a:t>Batch No: </a:t>
            </a: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DFC4E1-7E89-4A06-87CE-38AD7E12241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7944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245C460-4675-41AA-8871-C4DEFE361E49}" type="datetime1">
              <a:rPr lang="en-IN" smtClean="0"/>
              <a:t>25-02-2024</a:t>
            </a:fld>
            <a:endParaRPr lang="en-IN"/>
          </a:p>
        </p:txBody>
      </p:sp>
      <p:sp>
        <p:nvSpPr>
          <p:cNvPr id="6" name="Footer Placeholder 5"/>
          <p:cNvSpPr>
            <a:spLocks noGrp="1"/>
          </p:cNvSpPr>
          <p:nvPr>
            <p:ph type="ftr" sz="quarter" idx="11"/>
          </p:nvPr>
        </p:nvSpPr>
        <p:spPr/>
        <p:txBody>
          <a:bodyPr/>
          <a:lstStyle/>
          <a:p>
            <a:r>
              <a:rPr lang="en-IN"/>
              <a:t>Batch No: </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1545629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FF8F2F-E1B5-49B5-A415-45B1E998E06E}" type="datetime1">
              <a:rPr lang="en-IN" smtClean="0"/>
              <a:t>25-02-2024</a:t>
            </a:fld>
            <a:endParaRPr lang="en-IN"/>
          </a:p>
        </p:txBody>
      </p:sp>
      <p:sp>
        <p:nvSpPr>
          <p:cNvPr id="6" name="Footer Placeholder 5"/>
          <p:cNvSpPr>
            <a:spLocks noGrp="1"/>
          </p:cNvSpPr>
          <p:nvPr>
            <p:ph type="ftr" sz="quarter" idx="11"/>
          </p:nvPr>
        </p:nvSpPr>
        <p:spPr/>
        <p:txBody>
          <a:bodyPr/>
          <a:lstStyle/>
          <a:p>
            <a:r>
              <a:rPr lang="en-IN"/>
              <a:t>Batch No: </a:t>
            </a: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DFC4E1-7E89-4A06-87CE-38AD7E12241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9004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283EE8-E6B7-424D-97D5-5A85C33714EF}" type="datetime1">
              <a:rPr lang="en-IN" smtClean="0"/>
              <a:t>25-02-2024</a:t>
            </a:fld>
            <a:endParaRPr lang="en-IN"/>
          </a:p>
        </p:txBody>
      </p:sp>
      <p:sp>
        <p:nvSpPr>
          <p:cNvPr id="6" name="Footer Placeholder 5"/>
          <p:cNvSpPr>
            <a:spLocks noGrp="1"/>
          </p:cNvSpPr>
          <p:nvPr>
            <p:ph type="ftr" sz="quarter" idx="11"/>
          </p:nvPr>
        </p:nvSpPr>
        <p:spPr/>
        <p:txBody>
          <a:bodyPr/>
          <a:lstStyle/>
          <a:p>
            <a:r>
              <a:rPr lang="en-IN"/>
              <a:t>Batch No: </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683432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F3968D-91D2-400F-89B2-2F447E98FB79}" type="datetime1">
              <a:rPr lang="en-IN" smtClean="0"/>
              <a:t>25-02-2024</a:t>
            </a:fld>
            <a:endParaRPr lang="en-IN"/>
          </a:p>
        </p:txBody>
      </p:sp>
      <p:sp>
        <p:nvSpPr>
          <p:cNvPr id="5" name="Footer Placeholder 4"/>
          <p:cNvSpPr>
            <a:spLocks noGrp="1"/>
          </p:cNvSpPr>
          <p:nvPr>
            <p:ph type="ftr" sz="quarter" idx="11"/>
          </p:nvPr>
        </p:nvSpPr>
        <p:spPr/>
        <p:txBody>
          <a:bodyPr/>
          <a:lstStyle/>
          <a:p>
            <a:r>
              <a:rPr lang="en-IN"/>
              <a:t>Batch No: </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891146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1F0731-9962-4ADC-9F89-A518C1C80186}" type="datetime1">
              <a:rPr lang="en-IN" smtClean="0"/>
              <a:t>25-02-2024</a:t>
            </a:fld>
            <a:endParaRPr lang="en-IN"/>
          </a:p>
        </p:txBody>
      </p:sp>
      <p:sp>
        <p:nvSpPr>
          <p:cNvPr id="5" name="Footer Placeholder 4"/>
          <p:cNvSpPr>
            <a:spLocks noGrp="1"/>
          </p:cNvSpPr>
          <p:nvPr>
            <p:ph type="ftr" sz="quarter" idx="11"/>
          </p:nvPr>
        </p:nvSpPr>
        <p:spPr/>
        <p:txBody>
          <a:bodyPr/>
          <a:lstStyle/>
          <a:p>
            <a:r>
              <a:rPr lang="en-IN"/>
              <a:t>Batch No: </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3759621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3A4D3E-002A-413D-B737-2384E5088525}" type="datetime1">
              <a:rPr lang="en-IN" smtClean="0"/>
              <a:t>25-02-2024</a:t>
            </a:fld>
            <a:endParaRPr lang="en-IN"/>
          </a:p>
        </p:txBody>
      </p:sp>
      <p:sp>
        <p:nvSpPr>
          <p:cNvPr id="5" name="Footer Placeholder 4"/>
          <p:cNvSpPr>
            <a:spLocks noGrp="1"/>
          </p:cNvSpPr>
          <p:nvPr>
            <p:ph type="ftr" sz="quarter" idx="11"/>
          </p:nvPr>
        </p:nvSpPr>
        <p:spPr/>
        <p:txBody>
          <a:bodyPr/>
          <a:lstStyle/>
          <a:p>
            <a:r>
              <a:rPr lang="en-IN"/>
              <a:t>Batch No: </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692671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37D51B-547B-44ED-BEBE-8A908F25A22E}" type="datetime1">
              <a:rPr lang="en-IN" smtClean="0"/>
              <a:t>25-02-2024</a:t>
            </a:fld>
            <a:endParaRPr lang="en-IN"/>
          </a:p>
        </p:txBody>
      </p:sp>
      <p:sp>
        <p:nvSpPr>
          <p:cNvPr id="5" name="Footer Placeholder 4"/>
          <p:cNvSpPr>
            <a:spLocks noGrp="1"/>
          </p:cNvSpPr>
          <p:nvPr>
            <p:ph type="ftr" sz="quarter" idx="11"/>
          </p:nvPr>
        </p:nvSpPr>
        <p:spPr/>
        <p:txBody>
          <a:bodyPr/>
          <a:lstStyle/>
          <a:p>
            <a:r>
              <a:rPr lang="en-IN"/>
              <a:t>Batch No: </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364694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FAC84E-D52F-4EAE-809E-C7A7AC1B2CF5}" type="datetime1">
              <a:rPr lang="en-IN" smtClean="0"/>
              <a:t>25-02-2024</a:t>
            </a:fld>
            <a:endParaRPr lang="en-IN"/>
          </a:p>
        </p:txBody>
      </p:sp>
      <p:sp>
        <p:nvSpPr>
          <p:cNvPr id="6" name="Footer Placeholder 5"/>
          <p:cNvSpPr>
            <a:spLocks noGrp="1"/>
          </p:cNvSpPr>
          <p:nvPr>
            <p:ph type="ftr" sz="quarter" idx="11"/>
          </p:nvPr>
        </p:nvSpPr>
        <p:spPr/>
        <p:txBody>
          <a:bodyPr/>
          <a:lstStyle/>
          <a:p>
            <a:r>
              <a:rPr lang="en-IN"/>
              <a:t>Batch No: </a:t>
            </a: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2092727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99A4D4-AB29-44D3-B4DF-6C0669E63DC1}" type="datetime1">
              <a:rPr lang="en-IN" smtClean="0"/>
              <a:t>25-02-2024</a:t>
            </a:fld>
            <a:endParaRPr lang="en-IN"/>
          </a:p>
        </p:txBody>
      </p:sp>
      <p:sp>
        <p:nvSpPr>
          <p:cNvPr id="8" name="Footer Placeholder 7"/>
          <p:cNvSpPr>
            <a:spLocks noGrp="1"/>
          </p:cNvSpPr>
          <p:nvPr>
            <p:ph type="ftr" sz="quarter" idx="11"/>
          </p:nvPr>
        </p:nvSpPr>
        <p:spPr/>
        <p:txBody>
          <a:bodyPr/>
          <a:lstStyle/>
          <a:p>
            <a:r>
              <a:rPr lang="en-IN"/>
              <a:t>Batch No: </a:t>
            </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1936590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2B9F47-F201-4F83-B53B-9061EF8A6085}" type="datetime1">
              <a:rPr lang="en-IN" smtClean="0"/>
              <a:t>25-02-2024</a:t>
            </a:fld>
            <a:endParaRPr lang="en-IN"/>
          </a:p>
        </p:txBody>
      </p:sp>
      <p:sp>
        <p:nvSpPr>
          <p:cNvPr id="4" name="Footer Placeholder 3"/>
          <p:cNvSpPr>
            <a:spLocks noGrp="1"/>
          </p:cNvSpPr>
          <p:nvPr>
            <p:ph type="ftr" sz="quarter" idx="11"/>
          </p:nvPr>
        </p:nvSpPr>
        <p:spPr/>
        <p:txBody>
          <a:bodyPr/>
          <a:lstStyle/>
          <a:p>
            <a:r>
              <a:rPr lang="en-IN"/>
              <a:t>Batch No: </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116971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3A767-6817-443B-A313-0D69222CBDC2}" type="datetime1">
              <a:rPr lang="en-IN" smtClean="0"/>
              <a:t>25-02-2024</a:t>
            </a:fld>
            <a:endParaRPr lang="en-IN"/>
          </a:p>
        </p:txBody>
      </p:sp>
      <p:sp>
        <p:nvSpPr>
          <p:cNvPr id="3" name="Footer Placeholder 2"/>
          <p:cNvSpPr>
            <a:spLocks noGrp="1"/>
          </p:cNvSpPr>
          <p:nvPr>
            <p:ph type="ftr" sz="quarter" idx="11"/>
          </p:nvPr>
        </p:nvSpPr>
        <p:spPr/>
        <p:txBody>
          <a:bodyPr/>
          <a:lstStyle/>
          <a:p>
            <a:r>
              <a:rPr lang="en-IN"/>
              <a:t>Batch No: </a:t>
            </a: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3989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83993E-D2F0-4AC6-8364-FCE67B46F2C4}" type="datetime1">
              <a:rPr lang="en-IN" smtClean="0"/>
              <a:t>25-02-2024</a:t>
            </a:fld>
            <a:endParaRPr lang="en-IN"/>
          </a:p>
        </p:txBody>
      </p:sp>
      <p:sp>
        <p:nvSpPr>
          <p:cNvPr id="6" name="Footer Placeholder 5"/>
          <p:cNvSpPr>
            <a:spLocks noGrp="1"/>
          </p:cNvSpPr>
          <p:nvPr>
            <p:ph type="ftr" sz="quarter" idx="11"/>
          </p:nvPr>
        </p:nvSpPr>
        <p:spPr/>
        <p:txBody>
          <a:bodyPr/>
          <a:lstStyle/>
          <a:p>
            <a:r>
              <a:rPr lang="en-IN"/>
              <a:t>Batch No: </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354831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6EB98D-B82D-45BB-98F6-EDC7B834A2C3}" type="datetime1">
              <a:rPr lang="en-IN" smtClean="0"/>
              <a:t>25-02-2024</a:t>
            </a:fld>
            <a:endParaRPr lang="en-IN"/>
          </a:p>
        </p:txBody>
      </p:sp>
      <p:sp>
        <p:nvSpPr>
          <p:cNvPr id="6" name="Footer Placeholder 5"/>
          <p:cNvSpPr>
            <a:spLocks noGrp="1"/>
          </p:cNvSpPr>
          <p:nvPr>
            <p:ph type="ftr" sz="quarter" idx="11"/>
          </p:nvPr>
        </p:nvSpPr>
        <p:spPr/>
        <p:txBody>
          <a:bodyPr/>
          <a:lstStyle/>
          <a:p>
            <a:r>
              <a:rPr lang="en-IN"/>
              <a:t>Batch No: </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CDFC4E1-7E89-4A06-87CE-38AD7E12241A}" type="slidenum">
              <a:rPr lang="en-IN" smtClean="0"/>
              <a:t>‹#›</a:t>
            </a:fld>
            <a:endParaRPr lang="en-IN"/>
          </a:p>
        </p:txBody>
      </p:sp>
    </p:spTree>
    <p:extLst>
      <p:ext uri="{BB962C8B-B14F-4D97-AF65-F5344CB8AC3E}">
        <p14:creationId xmlns:p14="http://schemas.microsoft.com/office/powerpoint/2010/main" val="277792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EE49761-AB3E-4D36-AB28-2227AB203631}" type="datetime1">
              <a:rPr lang="en-IN" smtClean="0"/>
              <a:t>25-02-2024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IN"/>
              <a:t>Batch No: </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CDFC4E1-7E89-4A06-87CE-38AD7E12241A}" type="slidenum">
              <a:rPr lang="en-IN" smtClean="0"/>
              <a:t>‹#›</a:t>
            </a:fld>
            <a:endParaRPr lang="en-IN"/>
          </a:p>
        </p:txBody>
      </p:sp>
    </p:spTree>
    <p:extLst>
      <p:ext uri="{BB962C8B-B14F-4D97-AF65-F5344CB8AC3E}">
        <p14:creationId xmlns:p14="http://schemas.microsoft.com/office/powerpoint/2010/main" val="52973775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3" r:id="rId13"/>
    <p:sldLayoutId id="2147484304" r:id="rId14"/>
    <p:sldLayoutId id="2147484305" r:id="rId15"/>
    <p:sldLayoutId id="2147484306" r:id="rId16"/>
  </p:sldLayoutIdLst>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dart.dev/tutorials"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5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3D9118-3254-7F3D-CE32-7C2C8E6BD30D}"/>
              </a:ext>
            </a:extLst>
          </p:cNvPr>
          <p:cNvSpPr/>
          <p:nvPr/>
        </p:nvSpPr>
        <p:spPr>
          <a:xfrm>
            <a:off x="869801" y="869956"/>
            <a:ext cx="10751127"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Navgujarat Bca Collage</a:t>
            </a:r>
            <a:endParaRPr lang="en-IN"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3" name="Rectangle 12">
            <a:extLst>
              <a:ext uri="{FF2B5EF4-FFF2-40B4-BE49-F238E27FC236}">
                <a16:creationId xmlns:a16="http://schemas.microsoft.com/office/drawing/2014/main" id="{47FEB951-3818-E006-AC30-83AD930158E0}"/>
              </a:ext>
            </a:extLst>
          </p:cNvPr>
          <p:cNvSpPr/>
          <p:nvPr/>
        </p:nvSpPr>
        <p:spPr>
          <a:xfrm>
            <a:off x="5798259" y="1999938"/>
            <a:ext cx="541468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4" name="Rectangle 13">
            <a:extLst>
              <a:ext uri="{FF2B5EF4-FFF2-40B4-BE49-F238E27FC236}">
                <a16:creationId xmlns:a16="http://schemas.microsoft.com/office/drawing/2014/main" id="{537758FA-61D0-E54E-D3DA-2B09C3B91244}"/>
              </a:ext>
            </a:extLst>
          </p:cNvPr>
          <p:cNvSpPr/>
          <p:nvPr/>
        </p:nvSpPr>
        <p:spPr>
          <a:xfrm>
            <a:off x="6245366" y="769497"/>
            <a:ext cx="4787941"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6" name="Rectangle 15">
            <a:extLst>
              <a:ext uri="{FF2B5EF4-FFF2-40B4-BE49-F238E27FC236}">
                <a16:creationId xmlns:a16="http://schemas.microsoft.com/office/drawing/2014/main" id="{AFA3D029-49C8-0EC2-FE9B-390AFF52521F}"/>
              </a:ext>
            </a:extLst>
          </p:cNvPr>
          <p:cNvSpPr/>
          <p:nvPr/>
        </p:nvSpPr>
        <p:spPr>
          <a:xfrm>
            <a:off x="2067813" y="1982819"/>
            <a:ext cx="8775677"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Software Development</a:t>
            </a:r>
            <a:endParaRPr lang="en-IN" sz="54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7" name="Rectangle 16">
            <a:extLst>
              <a:ext uri="{FF2B5EF4-FFF2-40B4-BE49-F238E27FC236}">
                <a16:creationId xmlns:a16="http://schemas.microsoft.com/office/drawing/2014/main" id="{CAC8F535-3B99-C6B1-B18F-68660138E494}"/>
              </a:ext>
            </a:extLst>
          </p:cNvPr>
          <p:cNvSpPr/>
          <p:nvPr/>
        </p:nvSpPr>
        <p:spPr>
          <a:xfrm>
            <a:off x="4784118" y="741209"/>
            <a:ext cx="2922496"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8" name="Rectangle 17">
            <a:extLst>
              <a:ext uri="{FF2B5EF4-FFF2-40B4-BE49-F238E27FC236}">
                <a16:creationId xmlns:a16="http://schemas.microsoft.com/office/drawing/2014/main" id="{57005583-66F4-CC42-C12F-343A53ACEF89}"/>
              </a:ext>
            </a:extLst>
          </p:cNvPr>
          <p:cNvSpPr/>
          <p:nvPr/>
        </p:nvSpPr>
        <p:spPr>
          <a:xfrm>
            <a:off x="3648860" y="3071675"/>
            <a:ext cx="541468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Project-1</a:t>
            </a:r>
            <a:endParaRPr lang="en-IN" sz="54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2" name="Footer Placeholder 1">
            <a:extLst>
              <a:ext uri="{FF2B5EF4-FFF2-40B4-BE49-F238E27FC236}">
                <a16:creationId xmlns:a16="http://schemas.microsoft.com/office/drawing/2014/main" id="{AA24F9D6-EB88-592F-415E-62686C0AE273}"/>
              </a:ext>
            </a:extLst>
          </p:cNvPr>
          <p:cNvSpPr>
            <a:spLocks noGrp="1"/>
          </p:cNvSpPr>
          <p:nvPr>
            <p:ph type="ftr" sz="quarter" idx="11"/>
          </p:nvPr>
        </p:nvSpPr>
        <p:spPr>
          <a:xfrm>
            <a:off x="1711773" y="6439275"/>
            <a:ext cx="7619999" cy="365125"/>
          </a:xfrm>
        </p:spPr>
        <p:txBody>
          <a:bodyPr/>
          <a:lstStyle/>
          <a:p>
            <a:r>
              <a:rPr lang="en-US" b="1" dirty="0">
                <a:solidFill>
                  <a:schemeClr val="bg1">
                    <a:lumMod val="65000"/>
                  </a:schemeClr>
                </a:solidFill>
              </a:rPr>
              <a:t>SDP</a:t>
            </a:r>
            <a:endParaRPr lang="en-IN" b="1" dirty="0">
              <a:solidFill>
                <a:schemeClr val="bg1">
                  <a:lumMod val="65000"/>
                </a:schemeClr>
              </a:solidFill>
            </a:endParaRPr>
          </a:p>
        </p:txBody>
      </p:sp>
      <p:sp>
        <p:nvSpPr>
          <p:cNvPr id="3" name="Footer Placeholder 2">
            <a:extLst>
              <a:ext uri="{FF2B5EF4-FFF2-40B4-BE49-F238E27FC236}">
                <a16:creationId xmlns:a16="http://schemas.microsoft.com/office/drawing/2014/main" id="{D175417F-5B06-D0A9-7730-3540184CE08A}"/>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4" name="Footer Placeholder 2">
            <a:extLst>
              <a:ext uri="{FF2B5EF4-FFF2-40B4-BE49-F238E27FC236}">
                <a16:creationId xmlns:a16="http://schemas.microsoft.com/office/drawing/2014/main" id="{38A72613-4077-941E-0458-E7813B80B612}"/>
              </a:ext>
            </a:extLst>
          </p:cNvPr>
          <p:cNvSpPr txBox="1">
            <a:spLocks/>
          </p:cNvSpPr>
          <p:nvPr/>
        </p:nvSpPr>
        <p:spPr>
          <a:xfrm>
            <a:off x="10922803" y="-71121"/>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5" name="Footer Placeholder 2">
            <a:extLst>
              <a:ext uri="{FF2B5EF4-FFF2-40B4-BE49-F238E27FC236}">
                <a16:creationId xmlns:a16="http://schemas.microsoft.com/office/drawing/2014/main" id="{3A52DDE3-D8FD-2F23-8390-CC158EF754B2}"/>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6" name="Footer Placeholder 1">
            <a:extLst>
              <a:ext uri="{FF2B5EF4-FFF2-40B4-BE49-F238E27FC236}">
                <a16:creationId xmlns:a16="http://schemas.microsoft.com/office/drawing/2014/main" id="{23DC7603-3DB4-211C-1E06-439B08C45B35}"/>
              </a:ext>
            </a:extLst>
          </p:cNvPr>
          <p:cNvSpPr txBox="1">
            <a:spLocks/>
          </p:cNvSpPr>
          <p:nvPr/>
        </p:nvSpPr>
        <p:spPr>
          <a:xfrm>
            <a:off x="1728393" y="6439276"/>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 </a:t>
            </a:r>
          </a:p>
        </p:txBody>
      </p:sp>
      <p:sp>
        <p:nvSpPr>
          <p:cNvPr id="7" name="TextBox 6">
            <a:extLst>
              <a:ext uri="{FF2B5EF4-FFF2-40B4-BE49-F238E27FC236}">
                <a16:creationId xmlns:a16="http://schemas.microsoft.com/office/drawing/2014/main" id="{052313DD-19DF-C8A4-DA3E-A14118F939FB}"/>
              </a:ext>
            </a:extLst>
          </p:cNvPr>
          <p:cNvSpPr txBox="1"/>
          <p:nvPr/>
        </p:nvSpPr>
        <p:spPr>
          <a:xfrm>
            <a:off x="735108" y="4477869"/>
            <a:ext cx="609600" cy="400110"/>
          </a:xfrm>
          <a:prstGeom prst="rect">
            <a:avLst/>
          </a:prstGeom>
          <a:noFill/>
        </p:spPr>
        <p:txBody>
          <a:bodyPr wrap="square" rtlCol="0">
            <a:spAutoFit/>
          </a:bodyPr>
          <a:lstStyle/>
          <a:p>
            <a:r>
              <a:rPr lang="en-US" sz="2000" dirty="0">
                <a:solidFill>
                  <a:schemeClr val="bg1"/>
                </a:solidFill>
              </a:rPr>
              <a:t>1</a:t>
            </a:r>
            <a:endParaRPr lang="en-IN" sz="2000" dirty="0">
              <a:solidFill>
                <a:schemeClr val="bg1"/>
              </a:solidFill>
            </a:endParaRPr>
          </a:p>
        </p:txBody>
      </p:sp>
      <p:sp>
        <p:nvSpPr>
          <p:cNvPr id="10" name="TextBox 9">
            <a:extLst>
              <a:ext uri="{FF2B5EF4-FFF2-40B4-BE49-F238E27FC236}">
                <a16:creationId xmlns:a16="http://schemas.microsoft.com/office/drawing/2014/main" id="{6BD3F0DE-0895-C4EC-5EFE-B9BDBAA5EB89}"/>
              </a:ext>
            </a:extLst>
          </p:cNvPr>
          <p:cNvSpPr txBox="1"/>
          <p:nvPr/>
        </p:nvSpPr>
        <p:spPr>
          <a:xfrm>
            <a:off x="4782213" y="4924573"/>
            <a:ext cx="6765636" cy="769441"/>
          </a:xfrm>
          <a:prstGeom prst="rect">
            <a:avLst/>
          </a:prstGeom>
          <a:noFill/>
        </p:spPr>
        <p:txBody>
          <a:bodyPr wrap="square">
            <a:spAutoFit/>
          </a:bodyPr>
          <a:lstStyle/>
          <a:p>
            <a:r>
              <a:rPr lang="en-US" sz="44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Group No:-10</a:t>
            </a:r>
            <a:endParaRPr lang="en-IN" sz="4400" dirty="0"/>
          </a:p>
        </p:txBody>
      </p:sp>
    </p:spTree>
    <p:extLst>
      <p:ext uri="{BB962C8B-B14F-4D97-AF65-F5344CB8AC3E}">
        <p14:creationId xmlns:p14="http://schemas.microsoft.com/office/powerpoint/2010/main" val="155747842"/>
      </p:ext>
    </p:extLst>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5AACB5-238E-8A4A-9CF1-8AC39EDB9597}"/>
              </a:ext>
            </a:extLst>
          </p:cNvPr>
          <p:cNvSpPr txBox="1"/>
          <p:nvPr/>
        </p:nvSpPr>
        <p:spPr>
          <a:xfrm>
            <a:off x="2589212" y="864204"/>
            <a:ext cx="7764752" cy="1938992"/>
          </a:xfrm>
          <a:prstGeom prst="rect">
            <a:avLst/>
          </a:prstGeom>
          <a:noFill/>
        </p:spPr>
        <p:txBody>
          <a:bodyPr wrap="square">
            <a:spAutoFit/>
          </a:bodyPr>
          <a:lstStyle/>
          <a:p>
            <a:pPr algn="ctr"/>
            <a:r>
              <a:rPr lang="en-US" sz="6000" dirty="0">
                <a:ln w="0"/>
                <a:effectLst>
                  <a:outerShdw blurRad="38100" dist="19050" dir="2700000" algn="tl" rotWithShape="0">
                    <a:schemeClr val="dk1">
                      <a:alpha val="40000"/>
                    </a:schemeClr>
                  </a:outerShdw>
                </a:effectLst>
                <a:latin typeface="Constantia" panose="02030602050306030303" pitchFamily="18" charset="0"/>
              </a:rPr>
              <a:t>It’s All About Exploring &amp; Learning</a:t>
            </a:r>
            <a:endParaRPr lang="en-IN" sz="6000" dirty="0">
              <a:latin typeface="Constantia" panose="02030602050306030303" pitchFamily="18" charset="0"/>
            </a:endParaRPr>
          </a:p>
        </p:txBody>
      </p:sp>
      <p:sp>
        <p:nvSpPr>
          <p:cNvPr id="9" name="TextBox 8">
            <a:extLst>
              <a:ext uri="{FF2B5EF4-FFF2-40B4-BE49-F238E27FC236}">
                <a16:creationId xmlns:a16="http://schemas.microsoft.com/office/drawing/2014/main" id="{24515924-CBBB-B889-D57F-D22F8A737E5C}"/>
              </a:ext>
            </a:extLst>
          </p:cNvPr>
          <p:cNvSpPr txBox="1"/>
          <p:nvPr/>
        </p:nvSpPr>
        <p:spPr>
          <a:xfrm>
            <a:off x="8539985" y="5247399"/>
            <a:ext cx="4580015" cy="1015663"/>
          </a:xfrm>
          <a:prstGeom prst="rect">
            <a:avLst/>
          </a:prstGeom>
          <a:noFill/>
        </p:spPr>
        <p:txBody>
          <a:bodyPr wrap="square">
            <a:spAutoFit/>
          </a:bodyPr>
          <a:lstStyle/>
          <a:p>
            <a:pPr algn="just"/>
            <a:r>
              <a:rPr lang="en-US" sz="6000" dirty="0">
                <a:ln w="0"/>
                <a:effectLst>
                  <a:outerShdw blurRad="38100" dist="19050" dir="2700000" algn="tl" rotWithShape="0">
                    <a:schemeClr val="dk1">
                      <a:alpha val="40000"/>
                    </a:schemeClr>
                  </a:outerShdw>
                </a:effectLst>
                <a:latin typeface="Edwardian Script ITC" panose="030303020407070D0804" pitchFamily="66" charset="0"/>
              </a:rPr>
              <a:t>Thank you..</a:t>
            </a:r>
            <a:endParaRPr lang="en-IN" sz="6000" dirty="0"/>
          </a:p>
        </p:txBody>
      </p:sp>
      <p:sp>
        <p:nvSpPr>
          <p:cNvPr id="13" name="TextBox 12">
            <a:extLst>
              <a:ext uri="{FF2B5EF4-FFF2-40B4-BE49-F238E27FC236}">
                <a16:creationId xmlns:a16="http://schemas.microsoft.com/office/drawing/2014/main" id="{153F3540-F195-561C-79F5-17BA571DFDF4}"/>
              </a:ext>
            </a:extLst>
          </p:cNvPr>
          <p:cNvSpPr txBox="1"/>
          <p:nvPr/>
        </p:nvSpPr>
        <p:spPr>
          <a:xfrm>
            <a:off x="1936376" y="0"/>
            <a:ext cx="6651812" cy="369332"/>
          </a:xfrm>
          <a:prstGeom prst="rect">
            <a:avLst/>
          </a:prstGeom>
          <a:noFill/>
        </p:spPr>
        <p:txBody>
          <a:bodyPr wrap="square">
            <a:spAutoFit/>
          </a:bodyPr>
          <a:lstStyle/>
          <a:p>
            <a:r>
              <a:rPr lang="en-IN" sz="1000" b="1" dirty="0">
                <a:solidFill>
                  <a:schemeClr val="bg1">
                    <a:lumMod val="65000"/>
                  </a:schemeClr>
                </a:solidFill>
              </a:rPr>
              <a:t>Navgujarat</a:t>
            </a:r>
            <a:r>
              <a:rPr lang="en-IN" b="1" dirty="0">
                <a:solidFill>
                  <a:schemeClr val="bg1">
                    <a:lumMod val="65000"/>
                  </a:schemeClr>
                </a:solidFill>
              </a:rPr>
              <a:t> </a:t>
            </a:r>
            <a:r>
              <a:rPr lang="en-IN" sz="1000" b="1" dirty="0">
                <a:solidFill>
                  <a:schemeClr val="bg1">
                    <a:lumMod val="65000"/>
                  </a:schemeClr>
                </a:solidFill>
              </a:rPr>
              <a:t>Bca</a:t>
            </a:r>
            <a:r>
              <a:rPr lang="en-IN" b="1" dirty="0">
                <a:solidFill>
                  <a:schemeClr val="bg1">
                    <a:lumMod val="65000"/>
                  </a:schemeClr>
                </a:solidFill>
              </a:rPr>
              <a:t> </a:t>
            </a:r>
            <a:r>
              <a:rPr lang="en-IN" sz="1000" b="1" dirty="0">
                <a:solidFill>
                  <a:schemeClr val="bg1">
                    <a:lumMod val="65000"/>
                  </a:schemeClr>
                </a:solidFill>
              </a:rPr>
              <a:t>collage</a:t>
            </a:r>
            <a:endParaRPr lang="en-IN" sz="1000" dirty="0">
              <a:solidFill>
                <a:schemeClr val="bg1">
                  <a:lumMod val="65000"/>
                </a:schemeClr>
              </a:solidFill>
            </a:endParaRPr>
          </a:p>
        </p:txBody>
      </p:sp>
      <p:sp>
        <p:nvSpPr>
          <p:cNvPr id="4" name="TextBox 3">
            <a:extLst>
              <a:ext uri="{FF2B5EF4-FFF2-40B4-BE49-F238E27FC236}">
                <a16:creationId xmlns:a16="http://schemas.microsoft.com/office/drawing/2014/main" id="{B812870C-4D11-F0A7-EEC2-6EDADB754509}"/>
              </a:ext>
            </a:extLst>
          </p:cNvPr>
          <p:cNvSpPr txBox="1"/>
          <p:nvPr/>
        </p:nvSpPr>
        <p:spPr>
          <a:xfrm>
            <a:off x="2255982" y="1633645"/>
            <a:ext cx="8742218" cy="400110"/>
          </a:xfrm>
          <a:prstGeom prst="rect">
            <a:avLst/>
          </a:prstGeom>
          <a:noFill/>
        </p:spPr>
        <p:txBody>
          <a:bodyPr wrap="square">
            <a:spAutoFit/>
          </a:bodyPr>
          <a:lstStyle/>
          <a:p>
            <a:r>
              <a:rPr lang="en-US" sz="2000" dirty="0">
                <a:solidFill>
                  <a:schemeClr val="bg1"/>
                </a:solidFill>
              </a:rPr>
              <a:t>9</a:t>
            </a:r>
            <a:endParaRPr lang="en-IN" sz="2000" dirty="0"/>
          </a:p>
        </p:txBody>
      </p:sp>
      <p:sp>
        <p:nvSpPr>
          <p:cNvPr id="5" name="TextBox 4">
            <a:extLst>
              <a:ext uri="{FF2B5EF4-FFF2-40B4-BE49-F238E27FC236}">
                <a16:creationId xmlns:a16="http://schemas.microsoft.com/office/drawing/2014/main" id="{7AB6A2D5-9D37-AEC3-54A5-DD78C8674642}"/>
              </a:ext>
            </a:extLst>
          </p:cNvPr>
          <p:cNvSpPr txBox="1"/>
          <p:nvPr/>
        </p:nvSpPr>
        <p:spPr>
          <a:xfrm>
            <a:off x="891173" y="769441"/>
            <a:ext cx="8742218" cy="369332"/>
          </a:xfrm>
          <a:prstGeom prst="rect">
            <a:avLst/>
          </a:prstGeom>
          <a:noFill/>
        </p:spPr>
        <p:txBody>
          <a:bodyPr wrap="square">
            <a:spAutoFit/>
          </a:bodyPr>
          <a:lstStyle/>
          <a:p>
            <a:r>
              <a:rPr lang="en-US" sz="1800" dirty="0">
                <a:solidFill>
                  <a:schemeClr val="bg1"/>
                </a:solidFill>
              </a:rPr>
              <a:t>10</a:t>
            </a:r>
            <a:endParaRPr lang="en-IN" sz="1800" dirty="0">
              <a:solidFill>
                <a:schemeClr val="bg1"/>
              </a:solidFill>
            </a:endParaRPr>
          </a:p>
        </p:txBody>
      </p:sp>
      <p:sp>
        <p:nvSpPr>
          <p:cNvPr id="2" name="Footer Placeholder 2">
            <a:extLst>
              <a:ext uri="{FF2B5EF4-FFF2-40B4-BE49-F238E27FC236}">
                <a16:creationId xmlns:a16="http://schemas.microsoft.com/office/drawing/2014/main" id="{13C2AF7A-7400-61EB-4E9E-154004806104}"/>
              </a:ext>
            </a:extLst>
          </p:cNvPr>
          <p:cNvSpPr txBox="1">
            <a:spLocks/>
          </p:cNvSpPr>
          <p:nvPr/>
        </p:nvSpPr>
        <p:spPr>
          <a:xfrm>
            <a:off x="10734544" y="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8" name="TextBox 7">
            <a:extLst>
              <a:ext uri="{FF2B5EF4-FFF2-40B4-BE49-F238E27FC236}">
                <a16:creationId xmlns:a16="http://schemas.microsoft.com/office/drawing/2014/main" id="{D03C8B77-4646-5BF8-C8AE-75F7FAA4FEC5}"/>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0" name="TextBox 9">
            <a:extLst>
              <a:ext uri="{FF2B5EF4-FFF2-40B4-BE49-F238E27FC236}">
                <a16:creationId xmlns:a16="http://schemas.microsoft.com/office/drawing/2014/main" id="{2BFF9747-D4C2-566F-E408-84CA6822F129}"/>
              </a:ext>
            </a:extLst>
          </p:cNvPr>
          <p:cNvSpPr txBox="1"/>
          <p:nvPr/>
        </p:nvSpPr>
        <p:spPr>
          <a:xfrm>
            <a:off x="11005943" y="6599760"/>
            <a:ext cx="8552872" cy="230832"/>
          </a:xfrm>
          <a:prstGeom prst="rect">
            <a:avLst/>
          </a:prstGeom>
          <a:noFill/>
        </p:spPr>
        <p:txBody>
          <a:bodyPr wrap="square">
            <a:spAutoFit/>
          </a:bodyPr>
          <a:lstStyle/>
          <a:p>
            <a:r>
              <a:rPr lang="en-US" sz="900" b="1" dirty="0">
                <a:solidFill>
                  <a:schemeClr val="bg1">
                    <a:lumMod val="65000"/>
                  </a:schemeClr>
                </a:solidFill>
              </a:rPr>
              <a:t>Year:-2023-24</a:t>
            </a:r>
            <a:endParaRPr lang="en-IN" sz="900" dirty="0">
              <a:solidFill>
                <a:schemeClr val="bg1">
                  <a:lumMod val="65000"/>
                </a:schemeClr>
              </a:solidFill>
            </a:endParaRPr>
          </a:p>
        </p:txBody>
      </p:sp>
    </p:spTree>
    <p:extLst>
      <p:ext uri="{BB962C8B-B14F-4D97-AF65-F5344CB8AC3E}">
        <p14:creationId xmlns:p14="http://schemas.microsoft.com/office/powerpoint/2010/main" val="25906211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1A8F-8F26-FC87-D298-6C53B9A8ED48}"/>
              </a:ext>
            </a:extLst>
          </p:cNvPr>
          <p:cNvSpPr>
            <a:spLocks noGrp="1"/>
          </p:cNvSpPr>
          <p:nvPr>
            <p:ph type="title"/>
          </p:nvPr>
        </p:nvSpPr>
        <p:spPr>
          <a:xfrm>
            <a:off x="1943367" y="2788555"/>
            <a:ext cx="8911687" cy="1280890"/>
          </a:xfrm>
        </p:spPr>
        <p:txBody>
          <a:bodyPr>
            <a:noAutofit/>
          </a:bodyPr>
          <a:lstStyle/>
          <a:p>
            <a:pPr algn="ctr"/>
            <a:r>
              <a:rPr lang="en-US" sz="6600" dirty="0">
                <a:ln w="0"/>
                <a:effectLst>
                  <a:outerShdw blurRad="38100" dist="19050" dir="2700000" algn="tl" rotWithShape="0">
                    <a:schemeClr val="dk1">
                      <a:alpha val="40000"/>
                    </a:schemeClr>
                  </a:outerShdw>
                </a:effectLst>
                <a:latin typeface="Constantia" panose="02030602050306030303" pitchFamily="18" charset="0"/>
              </a:rPr>
              <a:t>System Flow Diagram</a:t>
            </a:r>
            <a:br>
              <a:rPr lang="en-IN" sz="6600" dirty="0">
                <a:latin typeface="Constantia" panose="02030602050306030303" pitchFamily="18" charset="0"/>
              </a:rPr>
            </a:br>
            <a:endParaRPr lang="en-IN" sz="6600" dirty="0"/>
          </a:p>
        </p:txBody>
      </p:sp>
      <p:sp>
        <p:nvSpPr>
          <p:cNvPr id="5" name="TextBox 4">
            <a:extLst>
              <a:ext uri="{FF2B5EF4-FFF2-40B4-BE49-F238E27FC236}">
                <a16:creationId xmlns:a16="http://schemas.microsoft.com/office/drawing/2014/main" id="{8C2D6813-B6CA-CB99-12A1-45DA29DB2069}"/>
              </a:ext>
            </a:extLst>
          </p:cNvPr>
          <p:cNvSpPr txBox="1"/>
          <p:nvPr/>
        </p:nvSpPr>
        <p:spPr>
          <a:xfrm>
            <a:off x="914400" y="780463"/>
            <a:ext cx="6096000" cy="369332"/>
          </a:xfrm>
          <a:prstGeom prst="rect">
            <a:avLst/>
          </a:prstGeom>
          <a:noFill/>
        </p:spPr>
        <p:txBody>
          <a:bodyPr wrap="square">
            <a:spAutoFit/>
          </a:bodyPr>
          <a:lstStyle/>
          <a:p>
            <a:r>
              <a:rPr lang="en-US" sz="1800" dirty="0">
                <a:solidFill>
                  <a:schemeClr val="bg1"/>
                </a:solidFill>
              </a:rPr>
              <a:t>11</a:t>
            </a:r>
            <a:endParaRPr lang="en-IN" sz="1800" dirty="0">
              <a:solidFill>
                <a:schemeClr val="bg1"/>
              </a:solidFill>
            </a:endParaRPr>
          </a:p>
        </p:txBody>
      </p:sp>
      <p:sp>
        <p:nvSpPr>
          <p:cNvPr id="7" name="TextBox 6">
            <a:extLst>
              <a:ext uri="{FF2B5EF4-FFF2-40B4-BE49-F238E27FC236}">
                <a16:creationId xmlns:a16="http://schemas.microsoft.com/office/drawing/2014/main" id="{EA5FDD9B-5D4F-83DD-E5E8-3C03C8ED02BA}"/>
              </a:ext>
            </a:extLst>
          </p:cNvPr>
          <p:cNvSpPr txBox="1"/>
          <p:nvPr/>
        </p:nvSpPr>
        <p:spPr>
          <a:xfrm>
            <a:off x="1936376" y="0"/>
            <a:ext cx="6651812" cy="369332"/>
          </a:xfrm>
          <a:prstGeom prst="rect">
            <a:avLst/>
          </a:prstGeom>
          <a:noFill/>
        </p:spPr>
        <p:txBody>
          <a:bodyPr wrap="square">
            <a:spAutoFit/>
          </a:bodyPr>
          <a:lstStyle/>
          <a:p>
            <a:r>
              <a:rPr lang="en-IN" sz="1000" b="1" dirty="0">
                <a:solidFill>
                  <a:schemeClr val="bg1">
                    <a:lumMod val="65000"/>
                  </a:schemeClr>
                </a:solidFill>
              </a:rPr>
              <a:t>Navgujarat</a:t>
            </a:r>
            <a:r>
              <a:rPr lang="en-IN" b="1" dirty="0">
                <a:solidFill>
                  <a:schemeClr val="bg1">
                    <a:lumMod val="65000"/>
                  </a:schemeClr>
                </a:solidFill>
              </a:rPr>
              <a:t> </a:t>
            </a:r>
            <a:r>
              <a:rPr lang="en-IN" sz="1000" b="1" dirty="0">
                <a:solidFill>
                  <a:schemeClr val="bg1">
                    <a:lumMod val="65000"/>
                  </a:schemeClr>
                </a:solidFill>
              </a:rPr>
              <a:t>Bca</a:t>
            </a:r>
            <a:r>
              <a:rPr lang="en-IN" b="1" dirty="0">
                <a:solidFill>
                  <a:schemeClr val="bg1">
                    <a:lumMod val="65000"/>
                  </a:schemeClr>
                </a:solidFill>
              </a:rPr>
              <a:t> </a:t>
            </a:r>
            <a:r>
              <a:rPr lang="en-IN" sz="1000" b="1" dirty="0">
                <a:solidFill>
                  <a:schemeClr val="bg1">
                    <a:lumMod val="65000"/>
                  </a:schemeClr>
                </a:solidFill>
              </a:rPr>
              <a:t>collage</a:t>
            </a:r>
            <a:endParaRPr lang="en-IN" sz="1000" dirty="0">
              <a:solidFill>
                <a:schemeClr val="bg1">
                  <a:lumMod val="65000"/>
                </a:schemeClr>
              </a:solidFill>
            </a:endParaRPr>
          </a:p>
        </p:txBody>
      </p:sp>
      <p:sp>
        <p:nvSpPr>
          <p:cNvPr id="4" name="Footer Placeholder 2">
            <a:extLst>
              <a:ext uri="{FF2B5EF4-FFF2-40B4-BE49-F238E27FC236}">
                <a16:creationId xmlns:a16="http://schemas.microsoft.com/office/drawing/2014/main" id="{B03EFF34-3DE4-63C5-533B-3045803F5C8B}"/>
              </a:ext>
            </a:extLst>
          </p:cNvPr>
          <p:cNvSpPr txBox="1">
            <a:spLocks/>
          </p:cNvSpPr>
          <p:nvPr/>
        </p:nvSpPr>
        <p:spPr>
          <a:xfrm>
            <a:off x="10734544" y="1793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8" name="TextBox 7">
            <a:extLst>
              <a:ext uri="{FF2B5EF4-FFF2-40B4-BE49-F238E27FC236}">
                <a16:creationId xmlns:a16="http://schemas.microsoft.com/office/drawing/2014/main" id="{00EE9C28-CCB1-EFCC-B75A-557BE091E351}"/>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5C90B9AD-2C0A-8511-B707-1CD28C09BFE8}"/>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405456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A2B080-F990-B60C-70E5-9AB5036DFA96}"/>
              </a:ext>
            </a:extLst>
          </p:cNvPr>
          <p:cNvSpPr/>
          <p:nvPr/>
        </p:nvSpPr>
        <p:spPr>
          <a:xfrm>
            <a:off x="681318" y="815787"/>
            <a:ext cx="466165" cy="3406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endParaRPr lang="en-IN" dirty="0"/>
          </a:p>
        </p:txBody>
      </p:sp>
      <p:pic>
        <p:nvPicPr>
          <p:cNvPr id="3" name="Picture 2">
            <a:extLst>
              <a:ext uri="{FF2B5EF4-FFF2-40B4-BE49-F238E27FC236}">
                <a16:creationId xmlns:a16="http://schemas.microsoft.com/office/drawing/2014/main" id="{BA7E1DCE-9A8B-8E1C-B376-F82B8531D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004" y="374090"/>
            <a:ext cx="5013362" cy="6170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2">
            <a:extLst>
              <a:ext uri="{FF2B5EF4-FFF2-40B4-BE49-F238E27FC236}">
                <a16:creationId xmlns:a16="http://schemas.microsoft.com/office/drawing/2014/main" id="{A8E28220-C665-55F4-6530-A1A6F643E602}"/>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5" name="Footer Placeholder 2">
            <a:extLst>
              <a:ext uri="{FF2B5EF4-FFF2-40B4-BE49-F238E27FC236}">
                <a16:creationId xmlns:a16="http://schemas.microsoft.com/office/drawing/2014/main" id="{A9947F54-378B-9487-9293-4ED9D59FBD47}"/>
              </a:ext>
            </a:extLst>
          </p:cNvPr>
          <p:cNvSpPr txBox="1">
            <a:spLocks/>
          </p:cNvSpPr>
          <p:nvPr/>
        </p:nvSpPr>
        <p:spPr>
          <a:xfrm>
            <a:off x="10734544" y="8965"/>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6" name="TextBox 5">
            <a:extLst>
              <a:ext uri="{FF2B5EF4-FFF2-40B4-BE49-F238E27FC236}">
                <a16:creationId xmlns:a16="http://schemas.microsoft.com/office/drawing/2014/main" id="{0D490C32-04AE-B841-E7BF-E05AE3D5BFB0}"/>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7" name="Footer Placeholder 2">
            <a:extLst>
              <a:ext uri="{FF2B5EF4-FFF2-40B4-BE49-F238E27FC236}">
                <a16:creationId xmlns:a16="http://schemas.microsoft.com/office/drawing/2014/main" id="{8768333F-C3EE-36AD-424B-0F937F34F4AB}"/>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193785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3204A-0BEB-C8B2-A0C7-2BFD9FD41726}"/>
              </a:ext>
            </a:extLst>
          </p:cNvPr>
          <p:cNvSpPr>
            <a:spLocks noGrp="1"/>
          </p:cNvSpPr>
          <p:nvPr>
            <p:ph type="title"/>
          </p:nvPr>
        </p:nvSpPr>
        <p:spPr>
          <a:xfrm>
            <a:off x="1693803" y="2546508"/>
            <a:ext cx="9697687" cy="1280890"/>
          </a:xfrm>
        </p:spPr>
        <p:txBody>
          <a:bodyPr>
            <a:noAutofit/>
          </a:bodyPr>
          <a:lstStyle/>
          <a:p>
            <a:r>
              <a:rPr lang="en-US" sz="6600" dirty="0">
                <a:ln w="0"/>
                <a:effectLst>
                  <a:outerShdw blurRad="38100" dist="19050" dir="2700000" algn="tl" rotWithShape="0">
                    <a:schemeClr val="dk1">
                      <a:alpha val="40000"/>
                    </a:schemeClr>
                  </a:outerShdw>
                </a:effectLst>
                <a:latin typeface="Constantia" panose="02030602050306030303" pitchFamily="18" charset="0"/>
              </a:rPr>
              <a:t>Enity Relatioship Digram</a:t>
            </a:r>
            <a:br>
              <a:rPr lang="en-IN" sz="6600" dirty="0">
                <a:latin typeface="Constantia" panose="02030602050306030303" pitchFamily="18" charset="0"/>
              </a:rPr>
            </a:br>
            <a:endParaRPr lang="en-IN" sz="6600" dirty="0"/>
          </a:p>
        </p:txBody>
      </p:sp>
      <p:sp>
        <p:nvSpPr>
          <p:cNvPr id="5" name="TextBox 4">
            <a:extLst>
              <a:ext uri="{FF2B5EF4-FFF2-40B4-BE49-F238E27FC236}">
                <a16:creationId xmlns:a16="http://schemas.microsoft.com/office/drawing/2014/main" id="{51E77F6C-EC85-EB59-CCB8-BFFDC503FEB1}"/>
              </a:ext>
            </a:extLst>
          </p:cNvPr>
          <p:cNvSpPr txBox="1"/>
          <p:nvPr/>
        </p:nvSpPr>
        <p:spPr>
          <a:xfrm>
            <a:off x="788894" y="765592"/>
            <a:ext cx="6096000" cy="369332"/>
          </a:xfrm>
          <a:prstGeom prst="rect">
            <a:avLst/>
          </a:prstGeom>
          <a:noFill/>
        </p:spPr>
        <p:txBody>
          <a:bodyPr wrap="square">
            <a:spAutoFit/>
          </a:bodyPr>
          <a:lstStyle/>
          <a:p>
            <a:r>
              <a:rPr lang="en-US" sz="1800" dirty="0">
                <a:solidFill>
                  <a:schemeClr val="bg1"/>
                </a:solidFill>
              </a:rPr>
              <a:t>13</a:t>
            </a:r>
            <a:endParaRPr lang="en-IN" sz="1800" dirty="0">
              <a:solidFill>
                <a:schemeClr val="bg1"/>
              </a:solidFill>
            </a:endParaRPr>
          </a:p>
        </p:txBody>
      </p:sp>
      <p:sp>
        <p:nvSpPr>
          <p:cNvPr id="4" name="TextBox 3">
            <a:extLst>
              <a:ext uri="{FF2B5EF4-FFF2-40B4-BE49-F238E27FC236}">
                <a16:creationId xmlns:a16="http://schemas.microsoft.com/office/drawing/2014/main" id="{C4943450-54AB-BFEB-1361-218666CCDCC5}"/>
              </a:ext>
            </a:extLst>
          </p:cNvPr>
          <p:cNvSpPr txBox="1"/>
          <p:nvPr/>
        </p:nvSpPr>
        <p:spPr>
          <a:xfrm>
            <a:off x="1936376" y="0"/>
            <a:ext cx="6651812" cy="369332"/>
          </a:xfrm>
          <a:prstGeom prst="rect">
            <a:avLst/>
          </a:prstGeom>
          <a:noFill/>
        </p:spPr>
        <p:txBody>
          <a:bodyPr wrap="square">
            <a:spAutoFit/>
          </a:bodyPr>
          <a:lstStyle/>
          <a:p>
            <a:r>
              <a:rPr lang="en-IN" sz="1000" b="1" dirty="0">
                <a:solidFill>
                  <a:schemeClr val="bg1">
                    <a:lumMod val="65000"/>
                  </a:schemeClr>
                </a:solidFill>
              </a:rPr>
              <a:t>Navgujarat</a:t>
            </a:r>
            <a:r>
              <a:rPr lang="en-IN" b="1" dirty="0">
                <a:solidFill>
                  <a:schemeClr val="bg1">
                    <a:lumMod val="65000"/>
                  </a:schemeClr>
                </a:solidFill>
              </a:rPr>
              <a:t> </a:t>
            </a:r>
            <a:r>
              <a:rPr lang="en-IN" sz="1000" b="1" dirty="0">
                <a:solidFill>
                  <a:schemeClr val="bg1">
                    <a:lumMod val="65000"/>
                  </a:schemeClr>
                </a:solidFill>
              </a:rPr>
              <a:t>Bca</a:t>
            </a:r>
            <a:r>
              <a:rPr lang="en-IN" b="1" dirty="0">
                <a:solidFill>
                  <a:schemeClr val="bg1">
                    <a:lumMod val="65000"/>
                  </a:schemeClr>
                </a:solidFill>
              </a:rPr>
              <a:t> </a:t>
            </a:r>
            <a:r>
              <a:rPr lang="en-IN" sz="1000" b="1" dirty="0">
                <a:solidFill>
                  <a:schemeClr val="bg1">
                    <a:lumMod val="65000"/>
                  </a:schemeClr>
                </a:solidFill>
              </a:rPr>
              <a:t>collage</a:t>
            </a:r>
            <a:endParaRPr lang="en-IN" sz="1000" dirty="0">
              <a:solidFill>
                <a:schemeClr val="bg1">
                  <a:lumMod val="65000"/>
                </a:schemeClr>
              </a:solidFill>
            </a:endParaRPr>
          </a:p>
        </p:txBody>
      </p:sp>
      <p:sp>
        <p:nvSpPr>
          <p:cNvPr id="6" name="Footer Placeholder 2">
            <a:extLst>
              <a:ext uri="{FF2B5EF4-FFF2-40B4-BE49-F238E27FC236}">
                <a16:creationId xmlns:a16="http://schemas.microsoft.com/office/drawing/2014/main" id="{BCBBA34F-1FD8-D84F-246E-3C203F91FCDF}"/>
              </a:ext>
            </a:extLst>
          </p:cNvPr>
          <p:cNvSpPr txBox="1">
            <a:spLocks/>
          </p:cNvSpPr>
          <p:nvPr/>
        </p:nvSpPr>
        <p:spPr>
          <a:xfrm>
            <a:off x="10734544" y="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7" name="TextBox 6">
            <a:extLst>
              <a:ext uri="{FF2B5EF4-FFF2-40B4-BE49-F238E27FC236}">
                <a16:creationId xmlns:a16="http://schemas.microsoft.com/office/drawing/2014/main" id="{28C864CA-B1F4-86C4-B20C-A4585F273010}"/>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8" name="Footer Placeholder 2">
            <a:extLst>
              <a:ext uri="{FF2B5EF4-FFF2-40B4-BE49-F238E27FC236}">
                <a16:creationId xmlns:a16="http://schemas.microsoft.com/office/drawing/2014/main" id="{48715F93-F1D2-E292-E25A-7250CDCC6681}"/>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3042413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5AAD69-0A7B-0349-F212-E50B02214F31}"/>
              </a:ext>
            </a:extLst>
          </p:cNvPr>
          <p:cNvSpPr>
            <a:spLocks noGrp="1"/>
          </p:cNvSpPr>
          <p:nvPr>
            <p:ph type="ftr" sz="quarter" idx="11"/>
          </p:nvPr>
        </p:nvSpPr>
        <p:spPr/>
        <p:txBody>
          <a:bodyPr/>
          <a:lstStyle/>
          <a:p>
            <a:r>
              <a:rPr lang="en-IN"/>
              <a:t>Batch No: </a:t>
            </a:r>
          </a:p>
        </p:txBody>
      </p:sp>
      <p:sp>
        <p:nvSpPr>
          <p:cNvPr id="3" name="Rectangle 2">
            <a:extLst>
              <a:ext uri="{FF2B5EF4-FFF2-40B4-BE49-F238E27FC236}">
                <a16:creationId xmlns:a16="http://schemas.microsoft.com/office/drawing/2014/main" id="{13BCA537-BE5D-DEAA-7DAF-A73A1A5B6097}"/>
              </a:ext>
            </a:extLst>
          </p:cNvPr>
          <p:cNvSpPr/>
          <p:nvPr/>
        </p:nvSpPr>
        <p:spPr>
          <a:xfrm>
            <a:off x="896703" y="805029"/>
            <a:ext cx="466165" cy="3406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a:t>
            </a:r>
            <a:endParaRPr lang="en-IN" dirty="0"/>
          </a:p>
        </p:txBody>
      </p:sp>
      <p:pic>
        <p:nvPicPr>
          <p:cNvPr id="6" name="Picture 5">
            <a:extLst>
              <a:ext uri="{FF2B5EF4-FFF2-40B4-BE49-F238E27FC236}">
                <a16:creationId xmlns:a16="http://schemas.microsoft.com/office/drawing/2014/main" id="{5288CE1D-3EDF-7F55-045D-381E0F1F9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15153"/>
            <a:ext cx="8223596" cy="6221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2">
            <a:extLst>
              <a:ext uri="{FF2B5EF4-FFF2-40B4-BE49-F238E27FC236}">
                <a16:creationId xmlns:a16="http://schemas.microsoft.com/office/drawing/2014/main" id="{5456724E-2813-0B05-03E6-18C44FE1903D}"/>
              </a:ext>
            </a:extLst>
          </p:cNvPr>
          <p:cNvSpPr txBox="1">
            <a:spLocks/>
          </p:cNvSpPr>
          <p:nvPr/>
        </p:nvSpPr>
        <p:spPr>
          <a:xfrm>
            <a:off x="358102" y="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5" name="Footer Placeholder 2">
            <a:extLst>
              <a:ext uri="{FF2B5EF4-FFF2-40B4-BE49-F238E27FC236}">
                <a16:creationId xmlns:a16="http://schemas.microsoft.com/office/drawing/2014/main" id="{6FA91CBC-6421-3575-A1AA-817989CEF2C1}"/>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8" name="TextBox 7">
            <a:extLst>
              <a:ext uri="{FF2B5EF4-FFF2-40B4-BE49-F238E27FC236}">
                <a16:creationId xmlns:a16="http://schemas.microsoft.com/office/drawing/2014/main" id="{53E34A12-1793-C8BD-D777-A334D7E3C3A3}"/>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584628A6-B290-1243-AE07-EF798531345F}"/>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86994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1EE5-1F01-37D5-30DB-3F39119CFDCE}"/>
              </a:ext>
            </a:extLst>
          </p:cNvPr>
          <p:cNvSpPr>
            <a:spLocks noGrp="1"/>
          </p:cNvSpPr>
          <p:nvPr>
            <p:ph type="title"/>
          </p:nvPr>
        </p:nvSpPr>
        <p:spPr>
          <a:xfrm>
            <a:off x="1640156" y="2788555"/>
            <a:ext cx="8911687" cy="1280890"/>
          </a:xfrm>
        </p:spPr>
        <p:txBody>
          <a:bodyPr>
            <a:noAutofit/>
          </a:bodyPr>
          <a:lstStyle/>
          <a:p>
            <a:pPr algn="ctr"/>
            <a:r>
              <a:rPr lang="en-US" sz="6600" dirty="0">
                <a:ln w="0"/>
                <a:effectLst>
                  <a:outerShdw blurRad="38100" dist="19050" dir="2700000" algn="tl" rotWithShape="0">
                    <a:schemeClr val="dk1">
                      <a:alpha val="40000"/>
                    </a:schemeClr>
                  </a:outerShdw>
                </a:effectLst>
                <a:latin typeface="Constantia" panose="02030602050306030303" pitchFamily="18" charset="0"/>
              </a:rPr>
              <a:t>Usecase Diagram</a:t>
            </a:r>
            <a:br>
              <a:rPr lang="en-IN" sz="6600" dirty="0">
                <a:latin typeface="Constantia" panose="02030602050306030303" pitchFamily="18" charset="0"/>
              </a:rPr>
            </a:br>
            <a:endParaRPr lang="en-IN" sz="6600" dirty="0"/>
          </a:p>
        </p:txBody>
      </p:sp>
      <p:sp>
        <p:nvSpPr>
          <p:cNvPr id="5" name="TextBox 4">
            <a:extLst>
              <a:ext uri="{FF2B5EF4-FFF2-40B4-BE49-F238E27FC236}">
                <a16:creationId xmlns:a16="http://schemas.microsoft.com/office/drawing/2014/main" id="{6DE9C031-D30E-AA82-3E58-A48F7A93B168}"/>
              </a:ext>
            </a:extLst>
          </p:cNvPr>
          <p:cNvSpPr txBox="1"/>
          <p:nvPr/>
        </p:nvSpPr>
        <p:spPr>
          <a:xfrm>
            <a:off x="941294" y="801451"/>
            <a:ext cx="6096000" cy="369332"/>
          </a:xfrm>
          <a:prstGeom prst="rect">
            <a:avLst/>
          </a:prstGeom>
          <a:noFill/>
        </p:spPr>
        <p:txBody>
          <a:bodyPr wrap="square">
            <a:spAutoFit/>
          </a:bodyPr>
          <a:lstStyle/>
          <a:p>
            <a:r>
              <a:rPr lang="en-US" sz="1800" dirty="0">
                <a:solidFill>
                  <a:schemeClr val="bg1"/>
                </a:solidFill>
              </a:rPr>
              <a:t>15</a:t>
            </a:r>
            <a:endParaRPr lang="en-IN" sz="1800" dirty="0">
              <a:solidFill>
                <a:schemeClr val="bg1"/>
              </a:solidFill>
            </a:endParaRPr>
          </a:p>
        </p:txBody>
      </p:sp>
      <p:sp>
        <p:nvSpPr>
          <p:cNvPr id="4" name="TextBox 3">
            <a:extLst>
              <a:ext uri="{FF2B5EF4-FFF2-40B4-BE49-F238E27FC236}">
                <a16:creationId xmlns:a16="http://schemas.microsoft.com/office/drawing/2014/main" id="{B58DCB9F-9B38-72B4-3CBA-B01608E44952}"/>
              </a:ext>
            </a:extLst>
          </p:cNvPr>
          <p:cNvSpPr txBox="1"/>
          <p:nvPr/>
        </p:nvSpPr>
        <p:spPr>
          <a:xfrm>
            <a:off x="1936376" y="0"/>
            <a:ext cx="6651812" cy="369332"/>
          </a:xfrm>
          <a:prstGeom prst="rect">
            <a:avLst/>
          </a:prstGeom>
          <a:noFill/>
        </p:spPr>
        <p:txBody>
          <a:bodyPr wrap="square">
            <a:spAutoFit/>
          </a:bodyPr>
          <a:lstStyle/>
          <a:p>
            <a:r>
              <a:rPr lang="en-IN" sz="1000" b="1" dirty="0">
                <a:solidFill>
                  <a:schemeClr val="bg1">
                    <a:lumMod val="65000"/>
                  </a:schemeClr>
                </a:solidFill>
              </a:rPr>
              <a:t>Navgujarat</a:t>
            </a:r>
            <a:r>
              <a:rPr lang="en-IN" b="1" dirty="0">
                <a:solidFill>
                  <a:schemeClr val="bg1">
                    <a:lumMod val="65000"/>
                  </a:schemeClr>
                </a:solidFill>
              </a:rPr>
              <a:t> </a:t>
            </a:r>
            <a:r>
              <a:rPr lang="en-IN" sz="1000" b="1" dirty="0">
                <a:solidFill>
                  <a:schemeClr val="bg1">
                    <a:lumMod val="65000"/>
                  </a:schemeClr>
                </a:solidFill>
              </a:rPr>
              <a:t>Bca</a:t>
            </a:r>
            <a:r>
              <a:rPr lang="en-IN" b="1" dirty="0">
                <a:solidFill>
                  <a:schemeClr val="bg1">
                    <a:lumMod val="65000"/>
                  </a:schemeClr>
                </a:solidFill>
              </a:rPr>
              <a:t> </a:t>
            </a:r>
            <a:r>
              <a:rPr lang="en-IN" sz="1000" b="1" dirty="0">
                <a:solidFill>
                  <a:schemeClr val="bg1">
                    <a:lumMod val="65000"/>
                  </a:schemeClr>
                </a:solidFill>
              </a:rPr>
              <a:t>collage</a:t>
            </a:r>
            <a:endParaRPr lang="en-IN" sz="1000" dirty="0">
              <a:solidFill>
                <a:schemeClr val="bg1">
                  <a:lumMod val="65000"/>
                </a:schemeClr>
              </a:solidFill>
            </a:endParaRPr>
          </a:p>
        </p:txBody>
      </p:sp>
      <p:sp>
        <p:nvSpPr>
          <p:cNvPr id="6" name="Footer Placeholder 2">
            <a:extLst>
              <a:ext uri="{FF2B5EF4-FFF2-40B4-BE49-F238E27FC236}">
                <a16:creationId xmlns:a16="http://schemas.microsoft.com/office/drawing/2014/main" id="{217C5BCF-7A87-15EA-D400-C43E0424D52E}"/>
              </a:ext>
            </a:extLst>
          </p:cNvPr>
          <p:cNvSpPr txBox="1">
            <a:spLocks/>
          </p:cNvSpPr>
          <p:nvPr/>
        </p:nvSpPr>
        <p:spPr>
          <a:xfrm>
            <a:off x="10734544" y="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8" name="TextBox 7">
            <a:extLst>
              <a:ext uri="{FF2B5EF4-FFF2-40B4-BE49-F238E27FC236}">
                <a16:creationId xmlns:a16="http://schemas.microsoft.com/office/drawing/2014/main" id="{624B2922-75E2-491C-23FA-725C300AC380}"/>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3B04648D-327F-1D88-AE44-9A16190F8EC4}"/>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72640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9A7944-D276-2E56-6B2D-F41A75D19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911" y="357067"/>
            <a:ext cx="7184560" cy="6411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A667C4B-3D8A-4FA5-DE2F-23078CC2A44B}"/>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16</a:t>
            </a:r>
            <a:endParaRPr lang="en-IN" dirty="0">
              <a:solidFill>
                <a:schemeClr val="bg1"/>
              </a:solidFill>
            </a:endParaRPr>
          </a:p>
        </p:txBody>
      </p:sp>
      <p:sp>
        <p:nvSpPr>
          <p:cNvPr id="3" name="Footer Placeholder 2">
            <a:extLst>
              <a:ext uri="{FF2B5EF4-FFF2-40B4-BE49-F238E27FC236}">
                <a16:creationId xmlns:a16="http://schemas.microsoft.com/office/drawing/2014/main" id="{DB3694D5-47AC-E7BF-FB08-F5C632429D8E}"/>
              </a:ext>
            </a:extLst>
          </p:cNvPr>
          <p:cNvSpPr txBox="1">
            <a:spLocks/>
          </p:cNvSpPr>
          <p:nvPr/>
        </p:nvSpPr>
        <p:spPr>
          <a:xfrm>
            <a:off x="1069663" y="13184"/>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6" name="Footer Placeholder 2">
            <a:extLst>
              <a:ext uri="{FF2B5EF4-FFF2-40B4-BE49-F238E27FC236}">
                <a16:creationId xmlns:a16="http://schemas.microsoft.com/office/drawing/2014/main" id="{6F4F710B-A7E5-FEAC-85EA-3006A1540FD5}"/>
              </a:ext>
            </a:extLst>
          </p:cNvPr>
          <p:cNvSpPr txBox="1">
            <a:spLocks/>
          </p:cNvSpPr>
          <p:nvPr/>
        </p:nvSpPr>
        <p:spPr>
          <a:xfrm>
            <a:off x="10734544" y="8965"/>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7" name="TextBox 6">
            <a:extLst>
              <a:ext uri="{FF2B5EF4-FFF2-40B4-BE49-F238E27FC236}">
                <a16:creationId xmlns:a16="http://schemas.microsoft.com/office/drawing/2014/main" id="{63FA6DF1-971B-85F0-9A68-3225DF96C954}"/>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0FA7A455-E86F-0B3C-C17D-F739DAAE6D7E}"/>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1913516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D9EA5-D2CC-22E6-3E67-1D9BC6A7A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518" y="357067"/>
            <a:ext cx="7013875" cy="6294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58760FF-9B14-36B1-0860-D07EDCCB210E}"/>
              </a:ext>
            </a:extLst>
          </p:cNvPr>
          <p:cNvSpPr txBox="1"/>
          <p:nvPr/>
        </p:nvSpPr>
        <p:spPr>
          <a:xfrm>
            <a:off x="711200" y="799007"/>
            <a:ext cx="6096000" cy="369332"/>
          </a:xfrm>
          <a:prstGeom prst="rect">
            <a:avLst/>
          </a:prstGeom>
          <a:noFill/>
        </p:spPr>
        <p:txBody>
          <a:bodyPr wrap="square">
            <a:spAutoFit/>
          </a:bodyPr>
          <a:lstStyle/>
          <a:p>
            <a:endParaRPr lang="en-IN" dirty="0"/>
          </a:p>
        </p:txBody>
      </p:sp>
      <p:sp>
        <p:nvSpPr>
          <p:cNvPr id="3" name="Footer Placeholder 2">
            <a:extLst>
              <a:ext uri="{FF2B5EF4-FFF2-40B4-BE49-F238E27FC236}">
                <a16:creationId xmlns:a16="http://schemas.microsoft.com/office/drawing/2014/main" id="{C0DF1579-1461-371E-68E5-266D72A43EAB}"/>
              </a:ext>
            </a:extLst>
          </p:cNvPr>
          <p:cNvSpPr txBox="1">
            <a:spLocks/>
          </p:cNvSpPr>
          <p:nvPr/>
        </p:nvSpPr>
        <p:spPr>
          <a:xfrm>
            <a:off x="762961" y="-8058"/>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7" name="Footer Placeholder 2">
            <a:extLst>
              <a:ext uri="{FF2B5EF4-FFF2-40B4-BE49-F238E27FC236}">
                <a16:creationId xmlns:a16="http://schemas.microsoft.com/office/drawing/2014/main" id="{BB888488-4F24-00F3-52D9-3FDC57804279}"/>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8" name="TextBox 7">
            <a:extLst>
              <a:ext uri="{FF2B5EF4-FFF2-40B4-BE49-F238E27FC236}">
                <a16:creationId xmlns:a16="http://schemas.microsoft.com/office/drawing/2014/main" id="{FB4C5D53-7AFD-90EB-8C7F-E2D8D2A1C2A5}"/>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32C9640E-ED72-1F76-B5CB-287FCEFFADF3}"/>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2" name="TextBox 1">
            <a:extLst>
              <a:ext uri="{FF2B5EF4-FFF2-40B4-BE49-F238E27FC236}">
                <a16:creationId xmlns:a16="http://schemas.microsoft.com/office/drawing/2014/main" id="{00CCB37E-B370-E9FE-CE1D-7209573EE4BA}"/>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17</a:t>
            </a:r>
            <a:endParaRPr lang="en-IN" dirty="0">
              <a:solidFill>
                <a:schemeClr val="bg1"/>
              </a:solidFill>
            </a:endParaRPr>
          </a:p>
        </p:txBody>
      </p:sp>
    </p:spTree>
    <p:extLst>
      <p:ext uri="{BB962C8B-B14F-4D97-AF65-F5344CB8AC3E}">
        <p14:creationId xmlns:p14="http://schemas.microsoft.com/office/powerpoint/2010/main" val="359142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B37E-F8EC-EBEE-46D4-6987AB5C15A8}"/>
              </a:ext>
            </a:extLst>
          </p:cNvPr>
          <p:cNvSpPr>
            <a:spLocks noGrp="1"/>
          </p:cNvSpPr>
          <p:nvPr>
            <p:ph type="title"/>
          </p:nvPr>
        </p:nvSpPr>
        <p:spPr>
          <a:xfrm>
            <a:off x="1943367" y="2578415"/>
            <a:ext cx="8911687" cy="1280890"/>
          </a:xfrm>
        </p:spPr>
        <p:txBody>
          <a:bodyPr>
            <a:normAutofit fontScale="90000"/>
          </a:bodyPr>
          <a:lstStyle/>
          <a:p>
            <a:pPr algn="ctr"/>
            <a:r>
              <a:rPr lang="en-IN" sz="6600" dirty="0">
                <a:latin typeface="Constantia" panose="02030602050306030303" pitchFamily="18" charset="0"/>
              </a:rPr>
              <a:t>Activity Digram</a:t>
            </a:r>
            <a:br>
              <a:rPr lang="en-IN" sz="3600" dirty="0">
                <a:latin typeface="Constantia" panose="02030602050306030303" pitchFamily="18" charset="0"/>
              </a:rPr>
            </a:br>
            <a:endParaRPr lang="en-IN" dirty="0"/>
          </a:p>
        </p:txBody>
      </p:sp>
      <p:sp>
        <p:nvSpPr>
          <p:cNvPr id="4" name="TextBox 3">
            <a:extLst>
              <a:ext uri="{FF2B5EF4-FFF2-40B4-BE49-F238E27FC236}">
                <a16:creationId xmlns:a16="http://schemas.microsoft.com/office/drawing/2014/main" id="{51C121D3-C85F-A063-99C5-586F3B05CFA3}"/>
              </a:ext>
            </a:extLst>
          </p:cNvPr>
          <p:cNvSpPr txBox="1"/>
          <p:nvPr/>
        </p:nvSpPr>
        <p:spPr>
          <a:xfrm>
            <a:off x="1936376" y="0"/>
            <a:ext cx="6651812" cy="369332"/>
          </a:xfrm>
          <a:prstGeom prst="rect">
            <a:avLst/>
          </a:prstGeom>
          <a:noFill/>
        </p:spPr>
        <p:txBody>
          <a:bodyPr wrap="square">
            <a:spAutoFit/>
          </a:bodyPr>
          <a:lstStyle/>
          <a:p>
            <a:r>
              <a:rPr lang="en-IN" sz="1000" b="1" dirty="0">
                <a:solidFill>
                  <a:schemeClr val="bg1">
                    <a:lumMod val="65000"/>
                  </a:schemeClr>
                </a:solidFill>
              </a:rPr>
              <a:t>Navgujarat</a:t>
            </a:r>
            <a:r>
              <a:rPr lang="en-IN" b="1" dirty="0">
                <a:solidFill>
                  <a:schemeClr val="bg1">
                    <a:lumMod val="65000"/>
                  </a:schemeClr>
                </a:solidFill>
              </a:rPr>
              <a:t> </a:t>
            </a:r>
            <a:r>
              <a:rPr lang="en-IN" sz="1000" b="1" dirty="0">
                <a:solidFill>
                  <a:schemeClr val="bg1">
                    <a:lumMod val="65000"/>
                  </a:schemeClr>
                </a:solidFill>
              </a:rPr>
              <a:t>Bca</a:t>
            </a:r>
            <a:r>
              <a:rPr lang="en-IN" b="1" dirty="0">
                <a:solidFill>
                  <a:schemeClr val="bg1">
                    <a:lumMod val="65000"/>
                  </a:schemeClr>
                </a:solidFill>
              </a:rPr>
              <a:t> </a:t>
            </a:r>
            <a:r>
              <a:rPr lang="en-IN" sz="1000" b="1" dirty="0">
                <a:solidFill>
                  <a:schemeClr val="bg1">
                    <a:lumMod val="65000"/>
                  </a:schemeClr>
                </a:solidFill>
              </a:rPr>
              <a:t>collage</a:t>
            </a:r>
            <a:endParaRPr lang="en-IN" sz="1000" dirty="0">
              <a:solidFill>
                <a:schemeClr val="bg1">
                  <a:lumMod val="65000"/>
                </a:schemeClr>
              </a:solidFill>
            </a:endParaRPr>
          </a:p>
        </p:txBody>
      </p:sp>
      <p:sp>
        <p:nvSpPr>
          <p:cNvPr id="5" name="Footer Placeholder 2">
            <a:extLst>
              <a:ext uri="{FF2B5EF4-FFF2-40B4-BE49-F238E27FC236}">
                <a16:creationId xmlns:a16="http://schemas.microsoft.com/office/drawing/2014/main" id="{65FD0FF4-7CE3-5401-EC09-4C9F97458300}"/>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6" name="TextBox 5">
            <a:extLst>
              <a:ext uri="{FF2B5EF4-FFF2-40B4-BE49-F238E27FC236}">
                <a16:creationId xmlns:a16="http://schemas.microsoft.com/office/drawing/2014/main" id="{AC9DC8A6-593A-017B-9A19-7C08E48A79A6}"/>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7" name="Footer Placeholder 2">
            <a:extLst>
              <a:ext uri="{FF2B5EF4-FFF2-40B4-BE49-F238E27FC236}">
                <a16:creationId xmlns:a16="http://schemas.microsoft.com/office/drawing/2014/main" id="{9DF77EEC-47EB-9F2B-2A60-FCC286D070E2}"/>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3" name="TextBox 2">
            <a:extLst>
              <a:ext uri="{FF2B5EF4-FFF2-40B4-BE49-F238E27FC236}">
                <a16:creationId xmlns:a16="http://schemas.microsoft.com/office/drawing/2014/main" id="{76DD6401-74B1-F455-08D0-24F2596AE0F4}"/>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18</a:t>
            </a:r>
            <a:endParaRPr lang="en-IN" dirty="0">
              <a:solidFill>
                <a:schemeClr val="bg1"/>
              </a:solidFill>
            </a:endParaRPr>
          </a:p>
        </p:txBody>
      </p:sp>
    </p:spTree>
    <p:extLst>
      <p:ext uri="{BB962C8B-B14F-4D97-AF65-F5344CB8AC3E}">
        <p14:creationId xmlns:p14="http://schemas.microsoft.com/office/powerpoint/2010/main" val="474561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CA0F5C-A7F5-112A-7E53-1AAB7B4B9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ooter Placeholder 2">
            <a:extLst>
              <a:ext uri="{FF2B5EF4-FFF2-40B4-BE49-F238E27FC236}">
                <a16:creationId xmlns:a16="http://schemas.microsoft.com/office/drawing/2014/main" id="{C7A1E478-9590-77A0-C748-E5B6D754900C}"/>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5" name="Footer Placeholder 2">
            <a:extLst>
              <a:ext uri="{FF2B5EF4-FFF2-40B4-BE49-F238E27FC236}">
                <a16:creationId xmlns:a16="http://schemas.microsoft.com/office/drawing/2014/main" id="{9D3DB930-4EBA-5B2B-17C1-92C99B703263}"/>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6" name="TextBox 5">
            <a:extLst>
              <a:ext uri="{FF2B5EF4-FFF2-40B4-BE49-F238E27FC236}">
                <a16:creationId xmlns:a16="http://schemas.microsoft.com/office/drawing/2014/main" id="{080A8DB0-EF04-6853-BCCC-0C78C12C2689}"/>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7" name="Footer Placeholder 2">
            <a:extLst>
              <a:ext uri="{FF2B5EF4-FFF2-40B4-BE49-F238E27FC236}">
                <a16:creationId xmlns:a16="http://schemas.microsoft.com/office/drawing/2014/main" id="{4F3345B8-FE93-4CAA-4B8F-1F48677886A1}"/>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2" name="TextBox 1">
            <a:extLst>
              <a:ext uri="{FF2B5EF4-FFF2-40B4-BE49-F238E27FC236}">
                <a16:creationId xmlns:a16="http://schemas.microsoft.com/office/drawing/2014/main" id="{7714C9D6-6411-30B2-E79A-FB3B55082D1E}"/>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19</a:t>
            </a:r>
            <a:endParaRPr lang="en-IN" dirty="0">
              <a:solidFill>
                <a:schemeClr val="bg1"/>
              </a:solidFill>
            </a:endParaRPr>
          </a:p>
        </p:txBody>
      </p:sp>
    </p:spTree>
    <p:extLst>
      <p:ext uri="{BB962C8B-B14F-4D97-AF65-F5344CB8AC3E}">
        <p14:creationId xmlns:p14="http://schemas.microsoft.com/office/powerpoint/2010/main" val="143661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E693A1-4D93-4638-9CE5-846F7CE47493}"/>
              </a:ext>
            </a:extLst>
          </p:cNvPr>
          <p:cNvSpPr/>
          <p:nvPr/>
        </p:nvSpPr>
        <p:spPr>
          <a:xfrm>
            <a:off x="2429434" y="1335740"/>
            <a:ext cx="7234517" cy="41865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7A4A141-38AC-64F4-3B1E-7FF3AE91FCB3}"/>
              </a:ext>
            </a:extLst>
          </p:cNvPr>
          <p:cNvSpPr/>
          <p:nvPr/>
        </p:nvSpPr>
        <p:spPr>
          <a:xfrm>
            <a:off x="972667" y="3000936"/>
            <a:ext cx="6642847" cy="37741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BB0D8C4E-A91B-A560-4DCE-7180BA256C77}"/>
              </a:ext>
            </a:extLst>
          </p:cNvPr>
          <p:cNvSpPr/>
          <p:nvPr/>
        </p:nvSpPr>
        <p:spPr>
          <a:xfrm>
            <a:off x="2059634" y="2584997"/>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Only</a:t>
            </a:r>
            <a:endParaRPr lang="en-IN"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5" name="Rectangle 4">
            <a:extLst>
              <a:ext uri="{FF2B5EF4-FFF2-40B4-BE49-F238E27FC236}">
                <a16:creationId xmlns:a16="http://schemas.microsoft.com/office/drawing/2014/main" id="{942C39D3-C0DA-E252-1854-C18125CABF24}"/>
              </a:ext>
            </a:extLst>
          </p:cNvPr>
          <p:cNvSpPr/>
          <p:nvPr/>
        </p:nvSpPr>
        <p:spPr>
          <a:xfrm>
            <a:off x="3025585" y="3080509"/>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endParaRPr>
          </a:p>
        </p:txBody>
      </p:sp>
      <p:sp>
        <p:nvSpPr>
          <p:cNvPr id="6" name="Rectangle 5">
            <a:extLst>
              <a:ext uri="{FF2B5EF4-FFF2-40B4-BE49-F238E27FC236}">
                <a16:creationId xmlns:a16="http://schemas.microsoft.com/office/drawing/2014/main" id="{E41D85CB-CEC2-1F49-9A6E-3274EC0E0A52}"/>
              </a:ext>
            </a:extLst>
          </p:cNvPr>
          <p:cNvSpPr/>
          <p:nvPr/>
        </p:nvSpPr>
        <p:spPr>
          <a:xfrm>
            <a:off x="6535268" y="3960171"/>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endParaRPr>
          </a:p>
        </p:txBody>
      </p:sp>
      <p:sp>
        <p:nvSpPr>
          <p:cNvPr id="8" name="Rectangle 7">
            <a:extLst>
              <a:ext uri="{FF2B5EF4-FFF2-40B4-BE49-F238E27FC236}">
                <a16:creationId xmlns:a16="http://schemas.microsoft.com/office/drawing/2014/main" id="{2A22ABCD-0F9F-1719-22E4-1A99E4B39E92}"/>
              </a:ext>
            </a:extLst>
          </p:cNvPr>
          <p:cNvSpPr/>
          <p:nvPr/>
        </p:nvSpPr>
        <p:spPr>
          <a:xfrm>
            <a:off x="3841374" y="131293"/>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Definition</a:t>
            </a:r>
            <a:endParaRPr lang="en-IN" sz="80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0" name="Footer Placeholder 2">
            <a:extLst>
              <a:ext uri="{FF2B5EF4-FFF2-40B4-BE49-F238E27FC236}">
                <a16:creationId xmlns:a16="http://schemas.microsoft.com/office/drawing/2014/main" id="{FF143CA3-5F88-D589-4835-4FE15BC4D051}"/>
              </a:ext>
            </a:extLst>
          </p:cNvPr>
          <p:cNvSpPr txBox="1">
            <a:spLocks/>
          </p:cNvSpPr>
          <p:nvPr/>
        </p:nvSpPr>
        <p:spPr>
          <a:xfrm>
            <a:off x="10734544" y="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11" name="Footer Placeholder 2">
            <a:extLst>
              <a:ext uri="{FF2B5EF4-FFF2-40B4-BE49-F238E27FC236}">
                <a16:creationId xmlns:a16="http://schemas.microsoft.com/office/drawing/2014/main" id="{8C7317B3-A679-F32D-BDC2-4E5B52C4F51B}"/>
              </a:ext>
            </a:extLst>
          </p:cNvPr>
          <p:cNvSpPr txBox="1">
            <a:spLocks/>
          </p:cNvSpPr>
          <p:nvPr/>
        </p:nvSpPr>
        <p:spPr>
          <a:xfrm>
            <a:off x="10603658" y="6471269"/>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sz="900" b="1" dirty="0">
                <a:solidFill>
                  <a:schemeClr val="bg1">
                    <a:lumMod val="65000"/>
                  </a:schemeClr>
                </a:solidFill>
              </a:rPr>
              <a:t>2023-24</a:t>
            </a:r>
            <a:endParaRPr lang="en-IN" dirty="0">
              <a:solidFill>
                <a:schemeClr val="bg1">
                  <a:lumMod val="65000"/>
                </a:schemeClr>
              </a:solidFill>
            </a:endParaRPr>
          </a:p>
        </p:txBody>
      </p:sp>
      <p:sp>
        <p:nvSpPr>
          <p:cNvPr id="12" name="Footer Placeholder 1">
            <a:extLst>
              <a:ext uri="{FF2B5EF4-FFF2-40B4-BE49-F238E27FC236}">
                <a16:creationId xmlns:a16="http://schemas.microsoft.com/office/drawing/2014/main" id="{14D86948-1C5B-3D8C-F7A1-9EED85B0B466}"/>
              </a:ext>
            </a:extLst>
          </p:cNvPr>
          <p:cNvSpPr txBox="1">
            <a:spLocks/>
          </p:cNvSpPr>
          <p:nvPr/>
        </p:nvSpPr>
        <p:spPr>
          <a:xfrm>
            <a:off x="1895552" y="6489525"/>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SDP</a:t>
            </a:r>
            <a:endParaRPr lang="en-IN" b="1" dirty="0">
              <a:solidFill>
                <a:schemeClr val="bg1">
                  <a:lumMod val="65000"/>
                </a:schemeClr>
              </a:solidFill>
            </a:endParaRPr>
          </a:p>
          <a:p>
            <a:endParaRPr lang="en-IN" dirty="0"/>
          </a:p>
        </p:txBody>
      </p:sp>
      <p:sp>
        <p:nvSpPr>
          <p:cNvPr id="13" name="TextBox 12">
            <a:extLst>
              <a:ext uri="{FF2B5EF4-FFF2-40B4-BE49-F238E27FC236}">
                <a16:creationId xmlns:a16="http://schemas.microsoft.com/office/drawing/2014/main" id="{7559476A-C749-460C-5A99-167974E9EC07}"/>
              </a:ext>
            </a:extLst>
          </p:cNvPr>
          <p:cNvSpPr txBox="1"/>
          <p:nvPr/>
        </p:nvSpPr>
        <p:spPr>
          <a:xfrm>
            <a:off x="767169" y="729806"/>
            <a:ext cx="609600" cy="400110"/>
          </a:xfrm>
          <a:prstGeom prst="rect">
            <a:avLst/>
          </a:prstGeom>
          <a:noFill/>
        </p:spPr>
        <p:txBody>
          <a:bodyPr wrap="square" rtlCol="0">
            <a:spAutoFit/>
          </a:bodyPr>
          <a:lstStyle/>
          <a:p>
            <a:r>
              <a:rPr lang="en-US" sz="2000" dirty="0">
                <a:solidFill>
                  <a:schemeClr val="bg1"/>
                </a:solidFill>
              </a:rPr>
              <a:t>2</a:t>
            </a:r>
            <a:endParaRPr lang="en-IN" sz="2000" dirty="0">
              <a:solidFill>
                <a:schemeClr val="bg1"/>
              </a:solidFill>
            </a:endParaRPr>
          </a:p>
        </p:txBody>
      </p:sp>
      <p:sp>
        <p:nvSpPr>
          <p:cNvPr id="14" name="Footer Placeholder 2">
            <a:extLst>
              <a:ext uri="{FF2B5EF4-FFF2-40B4-BE49-F238E27FC236}">
                <a16:creationId xmlns:a16="http://schemas.microsoft.com/office/drawing/2014/main" id="{2DDF869A-B595-2568-7872-9F283333EFCA}"/>
              </a:ext>
            </a:extLst>
          </p:cNvPr>
          <p:cNvSpPr txBox="1">
            <a:spLocks/>
          </p:cNvSpPr>
          <p:nvPr/>
        </p:nvSpPr>
        <p:spPr>
          <a:xfrm>
            <a:off x="1711773" y="6410043"/>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tx1"/>
                </a:solidFill>
              </a:rPr>
              <a:t> </a:t>
            </a:r>
          </a:p>
        </p:txBody>
      </p:sp>
      <p:sp>
        <p:nvSpPr>
          <p:cNvPr id="15" name="TextBox 14">
            <a:extLst>
              <a:ext uri="{FF2B5EF4-FFF2-40B4-BE49-F238E27FC236}">
                <a16:creationId xmlns:a16="http://schemas.microsoft.com/office/drawing/2014/main" id="{5CD1BA4F-87FC-7028-EB3F-E209EEBC63D0}"/>
              </a:ext>
            </a:extLst>
          </p:cNvPr>
          <p:cNvSpPr txBox="1"/>
          <p:nvPr/>
        </p:nvSpPr>
        <p:spPr>
          <a:xfrm>
            <a:off x="5797927" y="3493381"/>
            <a:ext cx="6736976" cy="1569660"/>
          </a:xfrm>
          <a:prstGeom prst="rect">
            <a:avLst/>
          </a:prstGeom>
          <a:noFill/>
        </p:spPr>
        <p:txBody>
          <a:bodyPr wrap="square">
            <a:spAutoFit/>
          </a:bodyPr>
          <a:lstStyle/>
          <a:p>
            <a:r>
              <a:rPr lang="en-US" sz="9600" dirty="0">
                <a:ln w="0"/>
                <a:effectLst>
                  <a:outerShdw blurRad="38100" dist="19050" dir="2700000" algn="tl" rotWithShape="0">
                    <a:schemeClr val="dk1">
                      <a:alpha val="40000"/>
                    </a:schemeClr>
                  </a:outerShdw>
                </a:effectLst>
                <a:latin typeface="Constantia" panose="02030602050306030303" pitchFamily="18" charset="0"/>
              </a:rPr>
              <a:t>Pets</a:t>
            </a:r>
            <a:r>
              <a:rPr lang="en-US" sz="9600" dirty="0">
                <a:ln w="0"/>
                <a:effectLst>
                  <a:outerShdw blurRad="38100" dist="19050" dir="2700000" algn="tl" rotWithShape="0">
                    <a:schemeClr val="dk1">
                      <a:alpha val="40000"/>
                    </a:schemeClr>
                  </a:outerShdw>
                </a:effectLst>
                <a:latin typeface="Edwardian Script ITC" panose="030303020407070D0804" pitchFamily="66" charset="0"/>
              </a:rPr>
              <a:t>..</a:t>
            </a:r>
            <a:endParaRPr lang="en-IN" dirty="0"/>
          </a:p>
        </p:txBody>
      </p:sp>
      <p:sp>
        <p:nvSpPr>
          <p:cNvPr id="16" name="Footer Placeholder 2">
            <a:extLst>
              <a:ext uri="{FF2B5EF4-FFF2-40B4-BE49-F238E27FC236}">
                <a16:creationId xmlns:a16="http://schemas.microsoft.com/office/drawing/2014/main" id="{E389CE41-64D0-8977-6927-2AE539F49754}"/>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Tree>
    <p:extLst>
      <p:ext uri="{BB962C8B-B14F-4D97-AF65-F5344CB8AC3E}">
        <p14:creationId xmlns:p14="http://schemas.microsoft.com/office/powerpoint/2010/main" val="3746361821"/>
      </p:ext>
    </p:extLst>
  </p:cSld>
  <p:clrMapOvr>
    <a:masterClrMapping/>
  </p:clrMapOvr>
  <mc:AlternateContent xmlns:mc="http://schemas.openxmlformats.org/markup-compatibility/2006" xmlns:p14="http://schemas.microsoft.com/office/powerpoint/2010/main">
    <mc:Choice Requires="p14">
      <p:transition spd="slow" p14:dur="1750">
        <p:cover/>
      </p:transition>
    </mc:Choice>
    <mc:Fallback xmlns="">
      <p:transition spd="slow">
        <p:cov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3897C3-0426-A959-BD0F-3B2440E6E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0"/>
            <a:ext cx="41148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ooter Placeholder 2">
            <a:extLst>
              <a:ext uri="{FF2B5EF4-FFF2-40B4-BE49-F238E27FC236}">
                <a16:creationId xmlns:a16="http://schemas.microsoft.com/office/drawing/2014/main" id="{3FABD5C2-9761-004E-09FC-0C7B8BE793A5}"/>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5" name="Footer Placeholder 2">
            <a:extLst>
              <a:ext uri="{FF2B5EF4-FFF2-40B4-BE49-F238E27FC236}">
                <a16:creationId xmlns:a16="http://schemas.microsoft.com/office/drawing/2014/main" id="{493BAB3C-6D40-95CB-69F8-1831A7B06BF6}"/>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6" name="TextBox 5">
            <a:extLst>
              <a:ext uri="{FF2B5EF4-FFF2-40B4-BE49-F238E27FC236}">
                <a16:creationId xmlns:a16="http://schemas.microsoft.com/office/drawing/2014/main" id="{FE6810CC-9F80-9592-98ED-3ED4C3785D8C}"/>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7" name="Footer Placeholder 2">
            <a:extLst>
              <a:ext uri="{FF2B5EF4-FFF2-40B4-BE49-F238E27FC236}">
                <a16:creationId xmlns:a16="http://schemas.microsoft.com/office/drawing/2014/main" id="{B1FB0CF4-660C-38F0-B1F6-2C201C403811}"/>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2" name="TextBox 1">
            <a:extLst>
              <a:ext uri="{FF2B5EF4-FFF2-40B4-BE49-F238E27FC236}">
                <a16:creationId xmlns:a16="http://schemas.microsoft.com/office/drawing/2014/main" id="{A511A1F6-4C32-E785-ED2C-5334E826DD20}"/>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20</a:t>
            </a:r>
            <a:endParaRPr lang="en-IN" dirty="0">
              <a:solidFill>
                <a:schemeClr val="bg1"/>
              </a:solidFill>
            </a:endParaRPr>
          </a:p>
        </p:txBody>
      </p:sp>
    </p:spTree>
    <p:extLst>
      <p:ext uri="{BB962C8B-B14F-4D97-AF65-F5344CB8AC3E}">
        <p14:creationId xmlns:p14="http://schemas.microsoft.com/office/powerpoint/2010/main" val="2571131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D3A6-B01A-92DA-A7E8-0748D9E7A233}"/>
              </a:ext>
            </a:extLst>
          </p:cNvPr>
          <p:cNvSpPr>
            <a:spLocks noGrp="1"/>
          </p:cNvSpPr>
          <p:nvPr>
            <p:ph type="title"/>
          </p:nvPr>
        </p:nvSpPr>
        <p:spPr>
          <a:xfrm>
            <a:off x="3722478" y="2524628"/>
            <a:ext cx="5511169" cy="1280890"/>
          </a:xfrm>
        </p:spPr>
        <p:txBody>
          <a:bodyPr>
            <a:noAutofit/>
          </a:bodyPr>
          <a:lstStyle/>
          <a:p>
            <a:pPr algn="ctr"/>
            <a:r>
              <a:rPr lang="en-IN" sz="6600" dirty="0">
                <a:latin typeface="Constantia" panose="02030602050306030303" pitchFamily="18" charset="0"/>
              </a:rPr>
              <a:t>Class Diagram</a:t>
            </a:r>
            <a:br>
              <a:rPr lang="en-IN" sz="6600" dirty="0">
                <a:latin typeface="Constantia" panose="02030602050306030303" pitchFamily="18" charset="0"/>
              </a:rPr>
            </a:br>
            <a:endParaRPr lang="en-IN" sz="6600" dirty="0"/>
          </a:p>
        </p:txBody>
      </p:sp>
      <p:sp>
        <p:nvSpPr>
          <p:cNvPr id="4" name="TextBox 3">
            <a:extLst>
              <a:ext uri="{FF2B5EF4-FFF2-40B4-BE49-F238E27FC236}">
                <a16:creationId xmlns:a16="http://schemas.microsoft.com/office/drawing/2014/main" id="{B1D991E6-AA41-A897-7BFE-E9C7544E8F40}"/>
              </a:ext>
            </a:extLst>
          </p:cNvPr>
          <p:cNvSpPr txBox="1"/>
          <p:nvPr/>
        </p:nvSpPr>
        <p:spPr>
          <a:xfrm>
            <a:off x="1936376" y="0"/>
            <a:ext cx="6651812" cy="369332"/>
          </a:xfrm>
          <a:prstGeom prst="rect">
            <a:avLst/>
          </a:prstGeom>
          <a:noFill/>
        </p:spPr>
        <p:txBody>
          <a:bodyPr wrap="square">
            <a:spAutoFit/>
          </a:bodyPr>
          <a:lstStyle/>
          <a:p>
            <a:r>
              <a:rPr lang="en-IN" sz="1000" b="1" dirty="0">
                <a:solidFill>
                  <a:schemeClr val="bg1">
                    <a:lumMod val="65000"/>
                  </a:schemeClr>
                </a:solidFill>
              </a:rPr>
              <a:t>Navgujarat</a:t>
            </a:r>
            <a:r>
              <a:rPr lang="en-IN" b="1" dirty="0">
                <a:solidFill>
                  <a:schemeClr val="bg1">
                    <a:lumMod val="65000"/>
                  </a:schemeClr>
                </a:solidFill>
              </a:rPr>
              <a:t> </a:t>
            </a:r>
            <a:r>
              <a:rPr lang="en-IN" sz="1000" b="1" dirty="0">
                <a:solidFill>
                  <a:schemeClr val="bg1">
                    <a:lumMod val="65000"/>
                  </a:schemeClr>
                </a:solidFill>
              </a:rPr>
              <a:t>Bca</a:t>
            </a:r>
            <a:r>
              <a:rPr lang="en-IN" b="1" dirty="0">
                <a:solidFill>
                  <a:schemeClr val="bg1">
                    <a:lumMod val="65000"/>
                  </a:schemeClr>
                </a:solidFill>
              </a:rPr>
              <a:t> </a:t>
            </a:r>
            <a:r>
              <a:rPr lang="en-IN" sz="1000" b="1" dirty="0">
                <a:solidFill>
                  <a:schemeClr val="bg1">
                    <a:lumMod val="65000"/>
                  </a:schemeClr>
                </a:solidFill>
              </a:rPr>
              <a:t>collage</a:t>
            </a:r>
            <a:endParaRPr lang="en-IN" sz="1000" dirty="0">
              <a:solidFill>
                <a:schemeClr val="bg1">
                  <a:lumMod val="65000"/>
                </a:schemeClr>
              </a:solidFill>
            </a:endParaRPr>
          </a:p>
        </p:txBody>
      </p:sp>
      <p:sp>
        <p:nvSpPr>
          <p:cNvPr id="5" name="Footer Placeholder 2">
            <a:extLst>
              <a:ext uri="{FF2B5EF4-FFF2-40B4-BE49-F238E27FC236}">
                <a16:creationId xmlns:a16="http://schemas.microsoft.com/office/drawing/2014/main" id="{349665F0-227B-A499-3225-AE09938E0CFF}"/>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6" name="TextBox 5">
            <a:extLst>
              <a:ext uri="{FF2B5EF4-FFF2-40B4-BE49-F238E27FC236}">
                <a16:creationId xmlns:a16="http://schemas.microsoft.com/office/drawing/2014/main" id="{1D5632B3-BFE0-8A50-95C8-7F1C1EB661CF}"/>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7" name="Footer Placeholder 2">
            <a:extLst>
              <a:ext uri="{FF2B5EF4-FFF2-40B4-BE49-F238E27FC236}">
                <a16:creationId xmlns:a16="http://schemas.microsoft.com/office/drawing/2014/main" id="{064E6131-4EDB-FEBA-7B5D-82A2361054FA}"/>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3" name="TextBox 2">
            <a:extLst>
              <a:ext uri="{FF2B5EF4-FFF2-40B4-BE49-F238E27FC236}">
                <a16:creationId xmlns:a16="http://schemas.microsoft.com/office/drawing/2014/main" id="{A5B259EB-D602-3813-481A-11426313027A}"/>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21</a:t>
            </a:r>
            <a:endParaRPr lang="en-IN" dirty="0">
              <a:solidFill>
                <a:schemeClr val="bg1"/>
              </a:solidFill>
            </a:endParaRPr>
          </a:p>
        </p:txBody>
      </p:sp>
    </p:spTree>
    <p:extLst>
      <p:ext uri="{BB962C8B-B14F-4D97-AF65-F5344CB8AC3E}">
        <p14:creationId xmlns:p14="http://schemas.microsoft.com/office/powerpoint/2010/main" val="278804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1BA904-653C-13D2-0D59-9EE624BFE4D9}"/>
              </a:ext>
            </a:extLst>
          </p:cNvPr>
          <p:cNvSpPr>
            <a:spLocks noGrp="1"/>
          </p:cNvSpPr>
          <p:nvPr>
            <p:ph type="ftr" sz="quarter" idx="11"/>
          </p:nvPr>
        </p:nvSpPr>
        <p:spPr/>
        <p:txBody>
          <a:bodyPr/>
          <a:lstStyle/>
          <a:p>
            <a:r>
              <a:rPr lang="en-IN"/>
              <a:t>Batch No: </a:t>
            </a:r>
          </a:p>
        </p:txBody>
      </p:sp>
      <p:pic>
        <p:nvPicPr>
          <p:cNvPr id="4" name="Picture 3">
            <a:extLst>
              <a:ext uri="{FF2B5EF4-FFF2-40B4-BE49-F238E27FC236}">
                <a16:creationId xmlns:a16="http://schemas.microsoft.com/office/drawing/2014/main" id="{43B1DDEC-5B8D-12F8-C472-37B079AB3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329" y="448235"/>
            <a:ext cx="7277459" cy="64187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ooter Placeholder 2">
            <a:extLst>
              <a:ext uri="{FF2B5EF4-FFF2-40B4-BE49-F238E27FC236}">
                <a16:creationId xmlns:a16="http://schemas.microsoft.com/office/drawing/2014/main" id="{4B1D865F-8A26-2AA5-9290-AB5A4AE23CB2}"/>
              </a:ext>
            </a:extLst>
          </p:cNvPr>
          <p:cNvSpPr txBox="1">
            <a:spLocks/>
          </p:cNvSpPr>
          <p:nvPr/>
        </p:nvSpPr>
        <p:spPr>
          <a:xfrm>
            <a:off x="762961" y="-8058"/>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6" name="Footer Placeholder 2">
            <a:extLst>
              <a:ext uri="{FF2B5EF4-FFF2-40B4-BE49-F238E27FC236}">
                <a16:creationId xmlns:a16="http://schemas.microsoft.com/office/drawing/2014/main" id="{C92E1CD7-0CED-4BB7-DEA4-A292FA469763}"/>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7" name="TextBox 6">
            <a:extLst>
              <a:ext uri="{FF2B5EF4-FFF2-40B4-BE49-F238E27FC236}">
                <a16:creationId xmlns:a16="http://schemas.microsoft.com/office/drawing/2014/main" id="{9A6580A2-B9D6-C907-6E6E-726BEF567F2F}"/>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8" name="Footer Placeholder 2">
            <a:extLst>
              <a:ext uri="{FF2B5EF4-FFF2-40B4-BE49-F238E27FC236}">
                <a16:creationId xmlns:a16="http://schemas.microsoft.com/office/drawing/2014/main" id="{090C8CAC-7F78-37F5-CB47-364073C934DC}"/>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9" name="TextBox 8">
            <a:extLst>
              <a:ext uri="{FF2B5EF4-FFF2-40B4-BE49-F238E27FC236}">
                <a16:creationId xmlns:a16="http://schemas.microsoft.com/office/drawing/2014/main" id="{5A281817-BB60-56C4-A476-FE66B2F9B099}"/>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22</a:t>
            </a:r>
            <a:endParaRPr lang="en-IN" dirty="0">
              <a:solidFill>
                <a:schemeClr val="bg1"/>
              </a:solidFill>
            </a:endParaRPr>
          </a:p>
        </p:txBody>
      </p:sp>
    </p:spTree>
    <p:extLst>
      <p:ext uri="{BB962C8B-B14F-4D97-AF65-F5344CB8AC3E}">
        <p14:creationId xmlns:p14="http://schemas.microsoft.com/office/powerpoint/2010/main" val="300110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4085-7864-BED4-C7B3-A9FDC80456CB}"/>
              </a:ext>
            </a:extLst>
          </p:cNvPr>
          <p:cNvSpPr>
            <a:spLocks noGrp="1"/>
          </p:cNvSpPr>
          <p:nvPr>
            <p:ph type="title"/>
          </p:nvPr>
        </p:nvSpPr>
        <p:spPr>
          <a:xfrm>
            <a:off x="1640156" y="2788555"/>
            <a:ext cx="8911687" cy="1280890"/>
          </a:xfrm>
        </p:spPr>
        <p:txBody>
          <a:bodyPr>
            <a:noAutofit/>
          </a:bodyPr>
          <a:lstStyle/>
          <a:p>
            <a:pPr algn="ctr"/>
            <a:r>
              <a:rPr lang="en-IN" sz="6600" dirty="0">
                <a:latin typeface="Constantia" panose="02030602050306030303" pitchFamily="18" charset="0"/>
              </a:rPr>
              <a:t>Sequence Digram</a:t>
            </a:r>
            <a:br>
              <a:rPr lang="en-IN" sz="6600" dirty="0">
                <a:latin typeface="Constantia" panose="02030602050306030303" pitchFamily="18" charset="0"/>
              </a:rPr>
            </a:br>
            <a:endParaRPr lang="en-IN" sz="6600" dirty="0"/>
          </a:p>
        </p:txBody>
      </p:sp>
      <p:sp>
        <p:nvSpPr>
          <p:cNvPr id="4" name="TextBox 3">
            <a:extLst>
              <a:ext uri="{FF2B5EF4-FFF2-40B4-BE49-F238E27FC236}">
                <a16:creationId xmlns:a16="http://schemas.microsoft.com/office/drawing/2014/main" id="{669BAB8E-1AAE-BDA1-DF1E-D59E2F09EBDE}"/>
              </a:ext>
            </a:extLst>
          </p:cNvPr>
          <p:cNvSpPr txBox="1"/>
          <p:nvPr/>
        </p:nvSpPr>
        <p:spPr>
          <a:xfrm>
            <a:off x="1936376" y="0"/>
            <a:ext cx="6651812" cy="369332"/>
          </a:xfrm>
          <a:prstGeom prst="rect">
            <a:avLst/>
          </a:prstGeom>
          <a:noFill/>
        </p:spPr>
        <p:txBody>
          <a:bodyPr wrap="square">
            <a:spAutoFit/>
          </a:bodyPr>
          <a:lstStyle/>
          <a:p>
            <a:r>
              <a:rPr lang="en-IN" sz="1000" b="1" dirty="0">
                <a:solidFill>
                  <a:schemeClr val="bg1">
                    <a:lumMod val="65000"/>
                  </a:schemeClr>
                </a:solidFill>
              </a:rPr>
              <a:t>Navgujarat</a:t>
            </a:r>
            <a:r>
              <a:rPr lang="en-IN" b="1" dirty="0">
                <a:solidFill>
                  <a:schemeClr val="bg1">
                    <a:lumMod val="65000"/>
                  </a:schemeClr>
                </a:solidFill>
              </a:rPr>
              <a:t> </a:t>
            </a:r>
            <a:r>
              <a:rPr lang="en-IN" sz="1000" b="1" dirty="0">
                <a:solidFill>
                  <a:schemeClr val="bg1">
                    <a:lumMod val="65000"/>
                  </a:schemeClr>
                </a:solidFill>
              </a:rPr>
              <a:t>Bca</a:t>
            </a:r>
            <a:r>
              <a:rPr lang="en-IN" b="1" dirty="0">
                <a:solidFill>
                  <a:schemeClr val="bg1">
                    <a:lumMod val="65000"/>
                  </a:schemeClr>
                </a:solidFill>
              </a:rPr>
              <a:t> </a:t>
            </a:r>
            <a:r>
              <a:rPr lang="en-IN" sz="1000" b="1" dirty="0">
                <a:solidFill>
                  <a:schemeClr val="bg1">
                    <a:lumMod val="65000"/>
                  </a:schemeClr>
                </a:solidFill>
              </a:rPr>
              <a:t>collage</a:t>
            </a:r>
            <a:endParaRPr lang="en-IN" sz="1000" dirty="0">
              <a:solidFill>
                <a:schemeClr val="bg1">
                  <a:lumMod val="65000"/>
                </a:schemeClr>
              </a:solidFill>
            </a:endParaRPr>
          </a:p>
        </p:txBody>
      </p:sp>
      <p:sp>
        <p:nvSpPr>
          <p:cNvPr id="5" name="Footer Placeholder 2">
            <a:extLst>
              <a:ext uri="{FF2B5EF4-FFF2-40B4-BE49-F238E27FC236}">
                <a16:creationId xmlns:a16="http://schemas.microsoft.com/office/drawing/2014/main" id="{D3FE184A-852A-43D8-55DB-41E51EC082D5}"/>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6" name="TextBox 5">
            <a:extLst>
              <a:ext uri="{FF2B5EF4-FFF2-40B4-BE49-F238E27FC236}">
                <a16:creationId xmlns:a16="http://schemas.microsoft.com/office/drawing/2014/main" id="{33753C12-1DE0-05EF-F670-98BC2A096BBE}"/>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7" name="Footer Placeholder 2">
            <a:extLst>
              <a:ext uri="{FF2B5EF4-FFF2-40B4-BE49-F238E27FC236}">
                <a16:creationId xmlns:a16="http://schemas.microsoft.com/office/drawing/2014/main" id="{8ECA39A3-EBC3-BBD1-770D-F21DB5158281}"/>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3" name="TextBox 2">
            <a:extLst>
              <a:ext uri="{FF2B5EF4-FFF2-40B4-BE49-F238E27FC236}">
                <a16:creationId xmlns:a16="http://schemas.microsoft.com/office/drawing/2014/main" id="{79CE67E7-1600-E257-2799-9C64258E336F}"/>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23</a:t>
            </a:r>
            <a:endParaRPr lang="en-IN" dirty="0">
              <a:solidFill>
                <a:schemeClr val="bg1"/>
              </a:solidFill>
            </a:endParaRPr>
          </a:p>
        </p:txBody>
      </p:sp>
    </p:spTree>
    <p:extLst>
      <p:ext uri="{BB962C8B-B14F-4D97-AF65-F5344CB8AC3E}">
        <p14:creationId xmlns:p14="http://schemas.microsoft.com/office/powerpoint/2010/main" val="2656016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1C1035-635C-3166-24AE-B013ED248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3810"/>
            <a:ext cx="5299364" cy="685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3DE8F5D7-3B67-6925-1D37-E2F6D5C35971}"/>
              </a:ext>
            </a:extLst>
          </p:cNvPr>
          <p:cNvSpPr txBox="1"/>
          <p:nvPr/>
        </p:nvSpPr>
        <p:spPr>
          <a:xfrm>
            <a:off x="741680" y="821174"/>
            <a:ext cx="6096000" cy="369332"/>
          </a:xfrm>
          <a:prstGeom prst="rect">
            <a:avLst/>
          </a:prstGeom>
          <a:noFill/>
        </p:spPr>
        <p:txBody>
          <a:bodyPr wrap="square">
            <a:spAutoFit/>
          </a:bodyPr>
          <a:lstStyle/>
          <a:p>
            <a:r>
              <a:rPr lang="en-US" dirty="0">
                <a:solidFill>
                  <a:schemeClr val="bg1"/>
                </a:solidFill>
              </a:rPr>
              <a:t>24</a:t>
            </a:r>
            <a:endParaRPr lang="en-IN" dirty="0"/>
          </a:p>
        </p:txBody>
      </p:sp>
      <p:sp>
        <p:nvSpPr>
          <p:cNvPr id="3" name="Footer Placeholder 2">
            <a:extLst>
              <a:ext uri="{FF2B5EF4-FFF2-40B4-BE49-F238E27FC236}">
                <a16:creationId xmlns:a16="http://schemas.microsoft.com/office/drawing/2014/main" id="{11BA15A4-967A-677F-25A2-C6C22B3FF562}"/>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6" name="Footer Placeholder 2">
            <a:extLst>
              <a:ext uri="{FF2B5EF4-FFF2-40B4-BE49-F238E27FC236}">
                <a16:creationId xmlns:a16="http://schemas.microsoft.com/office/drawing/2014/main" id="{4DB5A399-E82A-C705-EA02-4B093E37860C}"/>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7" name="TextBox 6">
            <a:extLst>
              <a:ext uri="{FF2B5EF4-FFF2-40B4-BE49-F238E27FC236}">
                <a16:creationId xmlns:a16="http://schemas.microsoft.com/office/drawing/2014/main" id="{13451FA9-529E-DD3D-142C-842D45BDB9DD}"/>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8" name="Footer Placeholder 2">
            <a:extLst>
              <a:ext uri="{FF2B5EF4-FFF2-40B4-BE49-F238E27FC236}">
                <a16:creationId xmlns:a16="http://schemas.microsoft.com/office/drawing/2014/main" id="{81145A0B-B14E-91F9-20CF-6F9F6E3F5D1B}"/>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1652433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4431B-CF23-E7DF-6382-ACEB57082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759" y="0"/>
            <a:ext cx="5302481"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FF9F673E-4A35-4687-F707-0BA4858D6E0E}"/>
              </a:ext>
            </a:extLst>
          </p:cNvPr>
          <p:cNvSpPr txBox="1"/>
          <p:nvPr/>
        </p:nvSpPr>
        <p:spPr>
          <a:xfrm>
            <a:off x="802640" y="800854"/>
            <a:ext cx="6096000" cy="369332"/>
          </a:xfrm>
          <a:prstGeom prst="rect">
            <a:avLst/>
          </a:prstGeom>
          <a:noFill/>
        </p:spPr>
        <p:txBody>
          <a:bodyPr wrap="square">
            <a:spAutoFit/>
          </a:bodyPr>
          <a:lstStyle/>
          <a:p>
            <a:r>
              <a:rPr lang="en-US" dirty="0">
                <a:solidFill>
                  <a:schemeClr val="bg1"/>
                </a:solidFill>
              </a:rPr>
              <a:t>25</a:t>
            </a:r>
            <a:endParaRPr lang="en-IN" dirty="0"/>
          </a:p>
        </p:txBody>
      </p:sp>
      <p:sp>
        <p:nvSpPr>
          <p:cNvPr id="3" name="Footer Placeholder 2">
            <a:extLst>
              <a:ext uri="{FF2B5EF4-FFF2-40B4-BE49-F238E27FC236}">
                <a16:creationId xmlns:a16="http://schemas.microsoft.com/office/drawing/2014/main" id="{64DCF48E-1813-9255-431D-43EE2773051A}"/>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tx1"/>
                </a:solidFill>
              </a:rPr>
              <a:t>Navgujarat</a:t>
            </a:r>
            <a:r>
              <a:rPr lang="en-IN" b="1" dirty="0"/>
              <a:t> </a:t>
            </a:r>
            <a:r>
              <a:rPr lang="en-IN" b="1" dirty="0">
                <a:solidFill>
                  <a:schemeClr val="tx1"/>
                </a:solidFill>
              </a:rPr>
              <a:t>Bca</a:t>
            </a:r>
            <a:r>
              <a:rPr lang="en-IN" b="1" dirty="0"/>
              <a:t> </a:t>
            </a:r>
            <a:r>
              <a:rPr lang="en-IN" b="1" dirty="0">
                <a:solidFill>
                  <a:schemeClr val="tx1"/>
                </a:solidFill>
              </a:rPr>
              <a:t>collage</a:t>
            </a:r>
            <a:r>
              <a:rPr lang="en-IN" dirty="0"/>
              <a:t>: </a:t>
            </a:r>
          </a:p>
        </p:txBody>
      </p:sp>
      <p:sp>
        <p:nvSpPr>
          <p:cNvPr id="6" name="Footer Placeholder 2">
            <a:extLst>
              <a:ext uri="{FF2B5EF4-FFF2-40B4-BE49-F238E27FC236}">
                <a16:creationId xmlns:a16="http://schemas.microsoft.com/office/drawing/2014/main" id="{7296B79D-5AC7-F705-AC74-19BC81AF33E7}"/>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8" name="TextBox 7">
            <a:extLst>
              <a:ext uri="{FF2B5EF4-FFF2-40B4-BE49-F238E27FC236}">
                <a16:creationId xmlns:a16="http://schemas.microsoft.com/office/drawing/2014/main" id="{227D9D82-D848-4A91-5B8C-4ED75357F304}"/>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133AADF6-151E-AE8D-611A-06BC1E1CD1E5}"/>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3652650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3B2032-CBC0-53B0-A9FF-44F1BAE26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0"/>
            <a:ext cx="5299364"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812920A3-BB9D-D13C-2641-F1618C1CB4C5}"/>
              </a:ext>
            </a:extLst>
          </p:cNvPr>
          <p:cNvSpPr txBox="1"/>
          <p:nvPr/>
        </p:nvSpPr>
        <p:spPr>
          <a:xfrm>
            <a:off x="741680" y="780534"/>
            <a:ext cx="6096000" cy="369332"/>
          </a:xfrm>
          <a:prstGeom prst="rect">
            <a:avLst/>
          </a:prstGeom>
          <a:noFill/>
        </p:spPr>
        <p:txBody>
          <a:bodyPr wrap="square">
            <a:spAutoFit/>
          </a:bodyPr>
          <a:lstStyle/>
          <a:p>
            <a:r>
              <a:rPr lang="en-US" dirty="0">
                <a:solidFill>
                  <a:schemeClr val="bg1"/>
                </a:solidFill>
              </a:rPr>
              <a:t>26</a:t>
            </a:r>
            <a:endParaRPr lang="en-IN" dirty="0"/>
          </a:p>
        </p:txBody>
      </p:sp>
      <p:sp>
        <p:nvSpPr>
          <p:cNvPr id="3" name="Footer Placeholder 2">
            <a:extLst>
              <a:ext uri="{FF2B5EF4-FFF2-40B4-BE49-F238E27FC236}">
                <a16:creationId xmlns:a16="http://schemas.microsoft.com/office/drawing/2014/main" id="{B2B7CF74-FF0A-B74C-165C-2B82FCD1591E}"/>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6" name="Footer Placeholder 2">
            <a:extLst>
              <a:ext uri="{FF2B5EF4-FFF2-40B4-BE49-F238E27FC236}">
                <a16:creationId xmlns:a16="http://schemas.microsoft.com/office/drawing/2014/main" id="{FB2B2D87-BE87-B5D2-A8B3-321E3B35280C}"/>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7" name="TextBox 6">
            <a:extLst>
              <a:ext uri="{FF2B5EF4-FFF2-40B4-BE49-F238E27FC236}">
                <a16:creationId xmlns:a16="http://schemas.microsoft.com/office/drawing/2014/main" id="{8218FBF5-1213-1B79-C030-1B10A0508C45}"/>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8" name="Footer Placeholder 2">
            <a:extLst>
              <a:ext uri="{FF2B5EF4-FFF2-40B4-BE49-F238E27FC236}">
                <a16:creationId xmlns:a16="http://schemas.microsoft.com/office/drawing/2014/main" id="{E76959CA-53DE-9B9E-9220-12C2C09E5B61}"/>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1196689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99E606-65DA-31DB-18FD-9E59E0B92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0"/>
            <a:ext cx="5299364"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FD78D883-332F-EBCA-EF41-5FADBDA9806E}"/>
              </a:ext>
            </a:extLst>
          </p:cNvPr>
          <p:cNvSpPr txBox="1"/>
          <p:nvPr/>
        </p:nvSpPr>
        <p:spPr>
          <a:xfrm>
            <a:off x="708212" y="798463"/>
            <a:ext cx="6096000" cy="369332"/>
          </a:xfrm>
          <a:prstGeom prst="rect">
            <a:avLst/>
          </a:prstGeom>
          <a:noFill/>
        </p:spPr>
        <p:txBody>
          <a:bodyPr wrap="square">
            <a:spAutoFit/>
          </a:bodyPr>
          <a:lstStyle/>
          <a:p>
            <a:r>
              <a:rPr lang="en-US" dirty="0">
                <a:solidFill>
                  <a:schemeClr val="bg1"/>
                </a:solidFill>
              </a:rPr>
              <a:t>27</a:t>
            </a:r>
            <a:endParaRPr lang="en-IN" dirty="0"/>
          </a:p>
        </p:txBody>
      </p:sp>
      <p:sp>
        <p:nvSpPr>
          <p:cNvPr id="3" name="Footer Placeholder 2">
            <a:extLst>
              <a:ext uri="{FF2B5EF4-FFF2-40B4-BE49-F238E27FC236}">
                <a16:creationId xmlns:a16="http://schemas.microsoft.com/office/drawing/2014/main" id="{C311E651-0B7B-77AB-983F-0F8A550E8ABE}"/>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6" name="Footer Placeholder 2">
            <a:extLst>
              <a:ext uri="{FF2B5EF4-FFF2-40B4-BE49-F238E27FC236}">
                <a16:creationId xmlns:a16="http://schemas.microsoft.com/office/drawing/2014/main" id="{C61C1996-73CE-9CD7-B51F-2A41FD81CA00}"/>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7" name="TextBox 6">
            <a:extLst>
              <a:ext uri="{FF2B5EF4-FFF2-40B4-BE49-F238E27FC236}">
                <a16:creationId xmlns:a16="http://schemas.microsoft.com/office/drawing/2014/main" id="{BE4D4770-3F3F-D3C2-090D-CC762FA2D52F}"/>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8" name="Footer Placeholder 2">
            <a:extLst>
              <a:ext uri="{FF2B5EF4-FFF2-40B4-BE49-F238E27FC236}">
                <a16:creationId xmlns:a16="http://schemas.microsoft.com/office/drawing/2014/main" id="{92D2F4DB-F0C6-F825-D6C9-B22CFF704BA4}"/>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828425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77BC-F5C9-EBD2-BC63-E43E7FFBCE2C}"/>
              </a:ext>
            </a:extLst>
          </p:cNvPr>
          <p:cNvSpPr>
            <a:spLocks noGrp="1"/>
          </p:cNvSpPr>
          <p:nvPr>
            <p:ph type="title"/>
          </p:nvPr>
        </p:nvSpPr>
        <p:spPr>
          <a:xfrm>
            <a:off x="1943367" y="2788555"/>
            <a:ext cx="8911687" cy="1280890"/>
          </a:xfrm>
        </p:spPr>
        <p:txBody>
          <a:bodyPr>
            <a:noAutofit/>
          </a:bodyPr>
          <a:lstStyle/>
          <a:p>
            <a:pPr algn="ctr"/>
            <a:r>
              <a:rPr lang="en-IN" sz="6600" dirty="0">
                <a:latin typeface="Constantia" panose="02030602050306030303" pitchFamily="18" charset="0"/>
              </a:rPr>
              <a:t>Data Dictionary</a:t>
            </a:r>
            <a:br>
              <a:rPr lang="en-IN" sz="6600" dirty="0">
                <a:latin typeface="Constantia" panose="02030602050306030303" pitchFamily="18" charset="0"/>
              </a:rPr>
            </a:br>
            <a:endParaRPr lang="en-IN" sz="6600" dirty="0"/>
          </a:p>
        </p:txBody>
      </p:sp>
      <p:sp>
        <p:nvSpPr>
          <p:cNvPr id="4" name="TextBox 3">
            <a:extLst>
              <a:ext uri="{FF2B5EF4-FFF2-40B4-BE49-F238E27FC236}">
                <a16:creationId xmlns:a16="http://schemas.microsoft.com/office/drawing/2014/main" id="{A55F8A39-FA88-318D-0C0E-CEDED1B9C8C4}"/>
              </a:ext>
            </a:extLst>
          </p:cNvPr>
          <p:cNvSpPr txBox="1"/>
          <p:nvPr/>
        </p:nvSpPr>
        <p:spPr>
          <a:xfrm>
            <a:off x="1936376" y="0"/>
            <a:ext cx="6651812" cy="369332"/>
          </a:xfrm>
          <a:prstGeom prst="rect">
            <a:avLst/>
          </a:prstGeom>
          <a:noFill/>
        </p:spPr>
        <p:txBody>
          <a:bodyPr wrap="square">
            <a:spAutoFit/>
          </a:bodyPr>
          <a:lstStyle/>
          <a:p>
            <a:r>
              <a:rPr lang="en-IN" sz="1000" b="1" dirty="0">
                <a:solidFill>
                  <a:schemeClr val="bg1">
                    <a:lumMod val="65000"/>
                  </a:schemeClr>
                </a:solidFill>
              </a:rPr>
              <a:t>Navgujarat</a:t>
            </a:r>
            <a:r>
              <a:rPr lang="en-IN" b="1" dirty="0">
                <a:solidFill>
                  <a:schemeClr val="bg1">
                    <a:lumMod val="65000"/>
                  </a:schemeClr>
                </a:solidFill>
              </a:rPr>
              <a:t> </a:t>
            </a:r>
            <a:r>
              <a:rPr lang="en-IN" sz="1000" b="1" dirty="0">
                <a:solidFill>
                  <a:schemeClr val="bg1">
                    <a:lumMod val="65000"/>
                  </a:schemeClr>
                </a:solidFill>
              </a:rPr>
              <a:t>Bca</a:t>
            </a:r>
            <a:r>
              <a:rPr lang="en-IN" b="1" dirty="0">
                <a:solidFill>
                  <a:schemeClr val="bg1">
                    <a:lumMod val="65000"/>
                  </a:schemeClr>
                </a:solidFill>
              </a:rPr>
              <a:t> </a:t>
            </a:r>
            <a:r>
              <a:rPr lang="en-IN" sz="1000" b="1" dirty="0">
                <a:solidFill>
                  <a:schemeClr val="bg1">
                    <a:lumMod val="65000"/>
                  </a:schemeClr>
                </a:solidFill>
              </a:rPr>
              <a:t>collage</a:t>
            </a:r>
            <a:endParaRPr lang="en-IN" sz="1000" dirty="0">
              <a:solidFill>
                <a:schemeClr val="bg1">
                  <a:lumMod val="65000"/>
                </a:schemeClr>
              </a:solidFill>
            </a:endParaRPr>
          </a:p>
        </p:txBody>
      </p:sp>
      <p:sp>
        <p:nvSpPr>
          <p:cNvPr id="5" name="Footer Placeholder 2">
            <a:extLst>
              <a:ext uri="{FF2B5EF4-FFF2-40B4-BE49-F238E27FC236}">
                <a16:creationId xmlns:a16="http://schemas.microsoft.com/office/drawing/2014/main" id="{2ABAF2CA-BD46-7B9A-9650-0A7619D378D5}"/>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6" name="TextBox 5">
            <a:extLst>
              <a:ext uri="{FF2B5EF4-FFF2-40B4-BE49-F238E27FC236}">
                <a16:creationId xmlns:a16="http://schemas.microsoft.com/office/drawing/2014/main" id="{93F5FC8B-CB47-1E12-8F68-BEACAA5AF781}"/>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7" name="Footer Placeholder 2">
            <a:extLst>
              <a:ext uri="{FF2B5EF4-FFF2-40B4-BE49-F238E27FC236}">
                <a16:creationId xmlns:a16="http://schemas.microsoft.com/office/drawing/2014/main" id="{DD5C24BB-4F9B-97BE-8D85-F8FE87DB23BD}"/>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3" name="TextBox 2">
            <a:extLst>
              <a:ext uri="{FF2B5EF4-FFF2-40B4-BE49-F238E27FC236}">
                <a16:creationId xmlns:a16="http://schemas.microsoft.com/office/drawing/2014/main" id="{29A937D2-0B39-50BE-5A9C-9C2AC0E7064E}"/>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28</a:t>
            </a:r>
            <a:endParaRPr lang="en-IN" dirty="0">
              <a:solidFill>
                <a:schemeClr val="bg1"/>
              </a:solidFill>
            </a:endParaRPr>
          </a:p>
        </p:txBody>
      </p:sp>
    </p:spTree>
    <p:extLst>
      <p:ext uri="{BB962C8B-B14F-4D97-AF65-F5344CB8AC3E}">
        <p14:creationId xmlns:p14="http://schemas.microsoft.com/office/powerpoint/2010/main" val="1783917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897090-F012-EE6C-D9DA-68FF8863A45C}"/>
              </a:ext>
            </a:extLst>
          </p:cNvPr>
          <p:cNvSpPr txBox="1"/>
          <p:nvPr/>
        </p:nvSpPr>
        <p:spPr>
          <a:xfrm>
            <a:off x="2538412" y="990600"/>
            <a:ext cx="5019040" cy="3890552"/>
          </a:xfrm>
          <a:prstGeom prst="rect">
            <a:avLst/>
          </a:prstGeom>
          <a:noFill/>
        </p:spPr>
        <p:txBody>
          <a:bodyPr wrap="square">
            <a:spAutoFit/>
          </a:bodyPr>
          <a:lstStyle/>
          <a:p>
            <a:pPr algn="ctr">
              <a:lnSpc>
                <a:spcPct val="107000"/>
              </a:lnSpc>
              <a:spcAft>
                <a:spcPts val="800"/>
              </a:spcAft>
            </a:pPr>
            <a:r>
              <a:rPr lang="en-IN" sz="2000" b="1" u="sng" kern="100" dirty="0">
                <a:effectLst/>
                <a:latin typeface="Bahnschrift" panose="020B0502040204020203" pitchFamily="34" charset="0"/>
                <a:ea typeface="Calibri" panose="020F0502020204030204" pitchFamily="34" charset="0"/>
                <a:cs typeface="Shruti" panose="020B0502040204020203" pitchFamily="34" charset="0"/>
              </a:rPr>
              <a:t>Data Dictionary</a:t>
            </a:r>
            <a:endParaRPr lang="en-IN" sz="2000" b="1" kern="100" dirty="0">
              <a:effectLst/>
              <a:latin typeface="Bahnschrift" panose="020B0502040204020203" pitchFamily="34" charset="0"/>
              <a:ea typeface="Calibri" panose="020F0502020204030204" pitchFamily="34" charset="0"/>
              <a:cs typeface="Shruti" panose="020B0502040204020203" pitchFamily="34" charset="0"/>
            </a:endParaRPr>
          </a:p>
          <a:p>
            <a:pPr algn="ctr">
              <a:lnSpc>
                <a:spcPct val="107000"/>
              </a:lnSpc>
              <a:spcAft>
                <a:spcPts val="800"/>
              </a:spcAft>
            </a:pPr>
            <a:r>
              <a:rPr lang="en-IN" sz="2000" b="1" kern="100" dirty="0">
                <a:effectLst/>
                <a:latin typeface="Bahnschrift" panose="020B0502040204020203" pitchFamily="34" charset="0"/>
                <a:ea typeface="Calibri" panose="020F0502020204030204" pitchFamily="34" charset="0"/>
                <a:cs typeface="Shruti" panose="020B0502040204020203" pitchFamily="34" charset="0"/>
              </a:rPr>
              <a:t>Tables</a:t>
            </a:r>
          </a:p>
          <a:p>
            <a:pPr marL="342900" lvl="0" indent="-342900">
              <a:lnSpc>
                <a:spcPct val="107000"/>
              </a:lnSpc>
              <a:buFont typeface="+mj-lt"/>
              <a:buAutoNum type="arabicParenR"/>
            </a:pPr>
            <a:r>
              <a:rPr lang="en-IN" sz="2000" b="1" kern="100" dirty="0">
                <a:effectLst/>
                <a:latin typeface="Bahnschrift" panose="020B0502040204020203" pitchFamily="34" charset="0"/>
                <a:ea typeface="Calibri" panose="020F0502020204030204" pitchFamily="34" charset="0"/>
                <a:cs typeface="Shruti" panose="020B0502040204020203" pitchFamily="34" charset="0"/>
              </a:rPr>
              <a:t>User Types</a:t>
            </a:r>
          </a:p>
          <a:p>
            <a:pPr marL="342900" lvl="0" indent="-342900">
              <a:lnSpc>
                <a:spcPct val="107000"/>
              </a:lnSpc>
              <a:buFont typeface="+mj-lt"/>
              <a:buAutoNum type="arabicParenR"/>
            </a:pPr>
            <a:r>
              <a:rPr lang="en-IN" sz="2000" b="1" kern="100" dirty="0">
                <a:effectLst/>
                <a:latin typeface="Bahnschrift" panose="020B0502040204020203" pitchFamily="34" charset="0"/>
                <a:ea typeface="Calibri" panose="020F0502020204030204" pitchFamily="34" charset="0"/>
                <a:cs typeface="Shruti" panose="020B0502040204020203" pitchFamily="34" charset="0"/>
              </a:rPr>
              <a:t>Login</a:t>
            </a:r>
          </a:p>
          <a:p>
            <a:pPr marL="342900" lvl="0" indent="-342900">
              <a:lnSpc>
                <a:spcPct val="107000"/>
              </a:lnSpc>
              <a:buFont typeface="+mj-lt"/>
              <a:buAutoNum type="arabicParenR"/>
            </a:pPr>
            <a:r>
              <a:rPr lang="en-IN" sz="2000" b="1" kern="100" dirty="0">
                <a:effectLst/>
                <a:latin typeface="Bahnschrift" panose="020B0502040204020203" pitchFamily="34" charset="0"/>
                <a:ea typeface="Calibri" panose="020F0502020204030204" pitchFamily="34" charset="0"/>
                <a:cs typeface="Shruti" panose="020B0502040204020203" pitchFamily="34" charset="0"/>
              </a:rPr>
              <a:t>Customer</a:t>
            </a:r>
          </a:p>
          <a:p>
            <a:pPr marL="342900" lvl="0" indent="-342900">
              <a:lnSpc>
                <a:spcPct val="107000"/>
              </a:lnSpc>
              <a:buFont typeface="+mj-lt"/>
              <a:buAutoNum type="arabicParenR"/>
            </a:pPr>
            <a:r>
              <a:rPr lang="en-IN" sz="2000" b="1" kern="100" dirty="0">
                <a:effectLst/>
                <a:latin typeface="Bahnschrift" panose="020B0502040204020203" pitchFamily="34" charset="0"/>
                <a:ea typeface="Calibri" panose="020F0502020204030204" pitchFamily="34" charset="0"/>
                <a:cs typeface="Shruti" panose="020B0502040204020203" pitchFamily="34" charset="0"/>
              </a:rPr>
              <a:t>City</a:t>
            </a:r>
          </a:p>
          <a:p>
            <a:pPr marL="342900" lvl="0" indent="-342900">
              <a:lnSpc>
                <a:spcPct val="107000"/>
              </a:lnSpc>
              <a:buFont typeface="+mj-lt"/>
              <a:buAutoNum type="arabicParenR"/>
            </a:pPr>
            <a:r>
              <a:rPr lang="en-IN" sz="2000" b="1" kern="100" dirty="0">
                <a:effectLst/>
                <a:latin typeface="Bahnschrift" panose="020B0502040204020203" pitchFamily="34" charset="0"/>
                <a:ea typeface="Calibri" panose="020F0502020204030204" pitchFamily="34" charset="0"/>
                <a:cs typeface="Shruti" panose="020B0502040204020203" pitchFamily="34" charset="0"/>
              </a:rPr>
              <a:t>Pet_Categories</a:t>
            </a:r>
          </a:p>
          <a:p>
            <a:pPr marL="342900" lvl="0" indent="-342900">
              <a:lnSpc>
                <a:spcPct val="107000"/>
              </a:lnSpc>
              <a:buFont typeface="+mj-lt"/>
              <a:buAutoNum type="arabicParenR"/>
            </a:pPr>
            <a:r>
              <a:rPr lang="en-IN" sz="2000" b="1" kern="100" dirty="0">
                <a:effectLst/>
                <a:latin typeface="Bahnschrift" panose="020B0502040204020203" pitchFamily="34" charset="0"/>
                <a:ea typeface="Calibri" panose="020F0502020204030204" pitchFamily="34" charset="0"/>
                <a:cs typeface="Shruti" panose="020B0502040204020203" pitchFamily="34" charset="0"/>
              </a:rPr>
              <a:t>Pet Details</a:t>
            </a:r>
          </a:p>
          <a:p>
            <a:pPr marL="342900" lvl="0" indent="-342900">
              <a:lnSpc>
                <a:spcPct val="107000"/>
              </a:lnSpc>
              <a:buFont typeface="+mj-lt"/>
              <a:buAutoNum type="arabicParenR"/>
            </a:pPr>
            <a:r>
              <a:rPr lang="en-IN" sz="2000" b="1" kern="100" dirty="0">
                <a:effectLst/>
                <a:latin typeface="Bahnschrift" panose="020B0502040204020203" pitchFamily="34" charset="0"/>
                <a:ea typeface="Calibri" panose="020F0502020204030204" pitchFamily="34" charset="0"/>
                <a:cs typeface="Shruti" panose="020B0502040204020203" pitchFamily="34" charset="0"/>
              </a:rPr>
              <a:t>Products</a:t>
            </a:r>
          </a:p>
          <a:p>
            <a:pPr marL="342900" lvl="0" indent="-342900">
              <a:lnSpc>
                <a:spcPct val="107000"/>
              </a:lnSpc>
              <a:buFont typeface="+mj-lt"/>
              <a:buAutoNum type="arabicParenR"/>
            </a:pPr>
            <a:r>
              <a:rPr lang="en-IN" sz="2000" b="1" kern="100" dirty="0" err="1">
                <a:effectLst/>
                <a:latin typeface="Bahnschrift" panose="020B0502040204020203" pitchFamily="34" charset="0"/>
                <a:ea typeface="Calibri" panose="020F0502020204030204" pitchFamily="34" charset="0"/>
                <a:cs typeface="Shruti" panose="020B0502040204020203" pitchFamily="34" charset="0"/>
              </a:rPr>
              <a:t>Product_Categories</a:t>
            </a:r>
            <a:endParaRPr lang="en-IN" sz="2000" b="1" kern="100" dirty="0">
              <a:effectLst/>
              <a:latin typeface="Bahnschrift" panose="020B0502040204020203" pitchFamily="34" charset="0"/>
              <a:ea typeface="Calibri" panose="020F0502020204030204" pitchFamily="34" charset="0"/>
              <a:cs typeface="Shruti" panose="020B0502040204020203" pitchFamily="34" charset="0"/>
            </a:endParaRPr>
          </a:p>
          <a:p>
            <a:pPr lvl="0">
              <a:lnSpc>
                <a:spcPct val="107000"/>
              </a:lnSpc>
            </a:pPr>
            <a:r>
              <a:rPr lang="en-IN" sz="2000" b="1" kern="100" dirty="0">
                <a:effectLst/>
                <a:latin typeface="Bahnschrift" panose="020B0502040204020203" pitchFamily="34" charset="0"/>
                <a:ea typeface="Calibri" panose="020F0502020204030204" pitchFamily="34" charset="0"/>
                <a:cs typeface="Shruti" panose="020B0502040204020203" pitchFamily="34" charset="0"/>
              </a:rPr>
              <a:t>9)Product_Brands</a:t>
            </a:r>
          </a:p>
        </p:txBody>
      </p:sp>
      <p:sp>
        <p:nvSpPr>
          <p:cNvPr id="5" name="TextBox 4">
            <a:extLst>
              <a:ext uri="{FF2B5EF4-FFF2-40B4-BE49-F238E27FC236}">
                <a16:creationId xmlns:a16="http://schemas.microsoft.com/office/drawing/2014/main" id="{E5513F63-B897-1EDE-F458-4ED0FE7C8C9B}"/>
              </a:ext>
            </a:extLst>
          </p:cNvPr>
          <p:cNvSpPr txBox="1"/>
          <p:nvPr/>
        </p:nvSpPr>
        <p:spPr>
          <a:xfrm>
            <a:off x="684211" y="805934"/>
            <a:ext cx="6096000" cy="369332"/>
          </a:xfrm>
          <a:prstGeom prst="rect">
            <a:avLst/>
          </a:prstGeom>
          <a:noFill/>
        </p:spPr>
        <p:txBody>
          <a:bodyPr wrap="square">
            <a:spAutoFit/>
          </a:bodyPr>
          <a:lstStyle/>
          <a:p>
            <a:r>
              <a:rPr lang="en-US" dirty="0">
                <a:solidFill>
                  <a:schemeClr val="bg1"/>
                </a:solidFill>
              </a:rPr>
              <a:t>29</a:t>
            </a:r>
            <a:endParaRPr lang="en-IN" dirty="0"/>
          </a:p>
        </p:txBody>
      </p:sp>
      <p:sp>
        <p:nvSpPr>
          <p:cNvPr id="7" name="TextBox 6">
            <a:extLst>
              <a:ext uri="{FF2B5EF4-FFF2-40B4-BE49-F238E27FC236}">
                <a16:creationId xmlns:a16="http://schemas.microsoft.com/office/drawing/2014/main" id="{BD55E59B-E9CF-31E2-11DF-E2E8F977C041}"/>
              </a:ext>
            </a:extLst>
          </p:cNvPr>
          <p:cNvSpPr txBox="1"/>
          <p:nvPr/>
        </p:nvSpPr>
        <p:spPr>
          <a:xfrm>
            <a:off x="6492240" y="1932188"/>
            <a:ext cx="6096000" cy="3029484"/>
          </a:xfrm>
          <a:prstGeom prst="rect">
            <a:avLst/>
          </a:prstGeom>
          <a:noFill/>
        </p:spPr>
        <p:txBody>
          <a:bodyPr wrap="square">
            <a:spAutoFit/>
          </a:bodyPr>
          <a:lstStyle/>
          <a:p>
            <a:pPr lvl="0">
              <a:lnSpc>
                <a:spcPct val="107000"/>
              </a:lnSpc>
            </a:pPr>
            <a:r>
              <a:rPr lang="en-IN" b="1" kern="100" dirty="0">
                <a:latin typeface="Bahnschrift" panose="020B0502040204020203" pitchFamily="34" charset="0"/>
                <a:ea typeface="Calibri" panose="020F0502020204030204" pitchFamily="34" charset="0"/>
                <a:cs typeface="Shruti" panose="020B0502040204020203" pitchFamily="34" charset="0"/>
              </a:rPr>
              <a:t>10)  </a:t>
            </a:r>
            <a:r>
              <a:rPr lang="en-IN" sz="1800" b="1" kern="100" dirty="0">
                <a:effectLst/>
                <a:latin typeface="Bahnschrift" panose="020B0502040204020203" pitchFamily="34" charset="0"/>
                <a:ea typeface="Calibri" panose="020F0502020204030204" pitchFamily="34" charset="0"/>
                <a:cs typeface="Shruti" panose="020B0502040204020203" pitchFamily="34" charset="0"/>
              </a:rPr>
              <a:t>Order</a:t>
            </a:r>
          </a:p>
          <a:p>
            <a:pPr lvl="0">
              <a:lnSpc>
                <a:spcPct val="107000"/>
              </a:lnSpc>
            </a:pPr>
            <a:r>
              <a:rPr lang="en-IN" sz="1800" b="1" kern="100" dirty="0">
                <a:effectLst/>
                <a:latin typeface="Bahnschrift" panose="020B0502040204020203" pitchFamily="34" charset="0"/>
                <a:ea typeface="Calibri" panose="020F0502020204030204" pitchFamily="34" charset="0"/>
                <a:cs typeface="Shruti" panose="020B0502040204020203" pitchFamily="34" charset="0"/>
              </a:rPr>
              <a:t>11)  Order_Details</a:t>
            </a:r>
          </a:p>
          <a:p>
            <a:pPr lvl="0">
              <a:lnSpc>
                <a:spcPct val="107000"/>
              </a:lnSpc>
            </a:pPr>
            <a:r>
              <a:rPr lang="en-IN" sz="1800" b="1" kern="100" dirty="0">
                <a:effectLst/>
                <a:latin typeface="Bahnschrift" panose="020B0502040204020203" pitchFamily="34" charset="0"/>
                <a:ea typeface="Calibri" panose="020F0502020204030204" pitchFamily="34" charset="0"/>
                <a:cs typeface="Shruti" panose="020B0502040204020203" pitchFamily="34" charset="0"/>
              </a:rPr>
              <a:t>12)  Order_Cancle</a:t>
            </a:r>
          </a:p>
          <a:p>
            <a:pPr lvl="0">
              <a:lnSpc>
                <a:spcPct val="107000"/>
              </a:lnSpc>
            </a:pPr>
            <a:r>
              <a:rPr lang="en-IN" b="1" kern="100" dirty="0">
                <a:latin typeface="Bahnschrift" panose="020B0502040204020203" pitchFamily="34" charset="0"/>
                <a:ea typeface="Calibri" panose="020F0502020204030204" pitchFamily="34" charset="0"/>
                <a:cs typeface="Shruti" panose="020B0502040204020203" pitchFamily="34" charset="0"/>
              </a:rPr>
              <a:t>13)  </a:t>
            </a:r>
            <a:r>
              <a:rPr lang="en-IN" sz="1800" b="1" kern="100" dirty="0">
                <a:effectLst/>
                <a:latin typeface="Bahnschrift" panose="020B0502040204020203" pitchFamily="34" charset="0"/>
                <a:ea typeface="Calibri" panose="020F0502020204030204" pitchFamily="34" charset="0"/>
                <a:cs typeface="Shruti" panose="020B0502040204020203" pitchFamily="34" charset="0"/>
              </a:rPr>
              <a:t>Promo_code</a:t>
            </a:r>
          </a:p>
          <a:p>
            <a:pPr lvl="0">
              <a:lnSpc>
                <a:spcPct val="107000"/>
              </a:lnSpc>
            </a:pPr>
            <a:r>
              <a:rPr lang="en-IN" sz="1800" b="1" kern="100" dirty="0">
                <a:effectLst/>
                <a:latin typeface="Bahnschrift" panose="020B0502040204020203" pitchFamily="34" charset="0"/>
                <a:ea typeface="Calibri" panose="020F0502020204030204" pitchFamily="34" charset="0"/>
                <a:cs typeface="Shruti" panose="020B0502040204020203" pitchFamily="34" charset="0"/>
              </a:rPr>
              <a:t>14)  Addresses</a:t>
            </a:r>
          </a:p>
          <a:p>
            <a:pPr lvl="0">
              <a:lnSpc>
                <a:spcPct val="107000"/>
              </a:lnSpc>
            </a:pPr>
            <a:r>
              <a:rPr lang="en-IN" sz="1800" b="1" kern="100" dirty="0">
                <a:effectLst/>
                <a:latin typeface="Bahnschrift" panose="020B0502040204020203" pitchFamily="34" charset="0"/>
                <a:ea typeface="Calibri" panose="020F0502020204030204" pitchFamily="34" charset="0"/>
                <a:cs typeface="Shruti" panose="020B0502040204020203" pitchFamily="34" charset="0"/>
              </a:rPr>
              <a:t>15)  Payments</a:t>
            </a:r>
          </a:p>
          <a:p>
            <a:pPr lvl="0">
              <a:lnSpc>
                <a:spcPct val="107000"/>
              </a:lnSpc>
            </a:pPr>
            <a:r>
              <a:rPr lang="en-IN" sz="1800" b="1" kern="100" dirty="0">
                <a:effectLst/>
                <a:latin typeface="Bahnschrift" panose="020B0502040204020203" pitchFamily="34" charset="0"/>
                <a:ea typeface="Calibri" panose="020F0502020204030204" pitchFamily="34" charset="0"/>
                <a:cs typeface="Shruti" panose="020B0502040204020203" pitchFamily="34" charset="0"/>
              </a:rPr>
              <a:t>16)  Order_Status</a:t>
            </a:r>
          </a:p>
          <a:p>
            <a:pPr lvl="0">
              <a:lnSpc>
                <a:spcPct val="107000"/>
              </a:lnSpc>
            </a:pPr>
            <a:r>
              <a:rPr lang="en-IN" sz="1800" b="1" kern="100" dirty="0">
                <a:effectLst/>
                <a:latin typeface="Bahnschrift" panose="020B0502040204020203" pitchFamily="34" charset="0"/>
                <a:ea typeface="Calibri" panose="020F0502020204030204" pitchFamily="34" charset="0"/>
                <a:cs typeface="Shruti" panose="020B0502040204020203" pitchFamily="34" charset="0"/>
              </a:rPr>
              <a:t>17)  Order_Status_Details</a:t>
            </a:r>
          </a:p>
          <a:p>
            <a:pPr lvl="0">
              <a:lnSpc>
                <a:spcPct val="107000"/>
              </a:lnSpc>
            </a:pPr>
            <a:r>
              <a:rPr lang="en-IN" sz="1800" b="1" kern="100" dirty="0">
                <a:effectLst/>
                <a:latin typeface="Bahnschrift" panose="020B0502040204020203" pitchFamily="34" charset="0"/>
                <a:ea typeface="Calibri" panose="020F0502020204030204" pitchFamily="34" charset="0"/>
                <a:cs typeface="Shruti" panose="020B0502040204020203" pitchFamily="34" charset="0"/>
              </a:rPr>
              <a:t>18)  WellFare_Amount</a:t>
            </a:r>
          </a:p>
          <a:p>
            <a:pPr lvl="0">
              <a:lnSpc>
                <a:spcPct val="107000"/>
              </a:lnSpc>
              <a:spcAft>
                <a:spcPts val="800"/>
              </a:spcAft>
            </a:pPr>
            <a:r>
              <a:rPr lang="en-IN" b="1" kern="100" dirty="0">
                <a:latin typeface="Bahnschrift" panose="020B0502040204020203" pitchFamily="34" charset="0"/>
                <a:ea typeface="Calibri" panose="020F0502020204030204" pitchFamily="34" charset="0"/>
                <a:cs typeface="Shruti" panose="020B0502040204020203" pitchFamily="34" charset="0"/>
              </a:rPr>
              <a:t>19</a:t>
            </a:r>
            <a:r>
              <a:rPr lang="en-IN" sz="1800" b="1" kern="100" dirty="0">
                <a:effectLst/>
                <a:latin typeface="Bahnschrift" panose="020B0502040204020203" pitchFamily="34" charset="0"/>
                <a:ea typeface="Calibri" panose="020F0502020204030204" pitchFamily="34" charset="0"/>
                <a:cs typeface="Shruti" panose="020B0502040204020203" pitchFamily="34" charset="0"/>
              </a:rPr>
              <a:t>) FeedBack</a:t>
            </a:r>
          </a:p>
        </p:txBody>
      </p:sp>
      <p:sp>
        <p:nvSpPr>
          <p:cNvPr id="6" name="Footer Placeholder 2">
            <a:extLst>
              <a:ext uri="{FF2B5EF4-FFF2-40B4-BE49-F238E27FC236}">
                <a16:creationId xmlns:a16="http://schemas.microsoft.com/office/drawing/2014/main" id="{56BC34CC-C84A-1013-3B4B-B07492E48261}"/>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F7EE2A38-4CEA-185B-0B41-20F9C14662BD}"/>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3" name="TextBox 2">
            <a:extLst>
              <a:ext uri="{FF2B5EF4-FFF2-40B4-BE49-F238E27FC236}">
                <a16:creationId xmlns:a16="http://schemas.microsoft.com/office/drawing/2014/main" id="{E535C759-8447-34CF-1CE6-9067D45A6D60}"/>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8" name="Footer Placeholder 2">
            <a:extLst>
              <a:ext uri="{FF2B5EF4-FFF2-40B4-BE49-F238E27FC236}">
                <a16:creationId xmlns:a16="http://schemas.microsoft.com/office/drawing/2014/main" id="{8C1A894F-E0EE-BC4C-6BC0-B321D39B712B}"/>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92538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196A62-31D3-EE6D-A448-2BEAE0ADE0BD}"/>
              </a:ext>
            </a:extLst>
          </p:cNvPr>
          <p:cNvSpPr txBox="1"/>
          <p:nvPr/>
        </p:nvSpPr>
        <p:spPr>
          <a:xfrm>
            <a:off x="114952" y="649051"/>
            <a:ext cx="6096000" cy="646331"/>
          </a:xfrm>
          <a:prstGeom prst="rect">
            <a:avLst/>
          </a:prstGeom>
          <a:noFill/>
        </p:spPr>
        <p:txBody>
          <a:bodyPr wrap="square">
            <a:spAutoFit/>
          </a:bodyPr>
          <a:lstStyle/>
          <a:p>
            <a:pPr algn="ctr"/>
            <a:r>
              <a:rPr lang="en-US" sz="3600" u="sng" dirty="0">
                <a:ln w="0"/>
                <a:effectLst>
                  <a:outerShdw blurRad="38100" dist="19050" dir="2700000" algn="tl" rotWithShape="0">
                    <a:schemeClr val="dk1">
                      <a:alpha val="40000"/>
                    </a:schemeClr>
                  </a:outerShdw>
                </a:effectLst>
                <a:latin typeface="Constantia" panose="02030602050306030303" pitchFamily="18" charset="0"/>
              </a:rPr>
              <a:t>Only Pets:-</a:t>
            </a:r>
            <a:endParaRPr lang="en-IN" sz="3600" u="sng"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6" name="TextBox 5">
            <a:extLst>
              <a:ext uri="{FF2B5EF4-FFF2-40B4-BE49-F238E27FC236}">
                <a16:creationId xmlns:a16="http://schemas.microsoft.com/office/drawing/2014/main" id="{889BEA86-FD5D-FD6F-A1A2-BB71A8B7E4BE}"/>
              </a:ext>
            </a:extLst>
          </p:cNvPr>
          <p:cNvSpPr txBox="1"/>
          <p:nvPr/>
        </p:nvSpPr>
        <p:spPr>
          <a:xfrm>
            <a:off x="1997540" y="1626203"/>
            <a:ext cx="10094259" cy="954107"/>
          </a:xfrm>
          <a:prstGeom prst="rect">
            <a:avLst/>
          </a:prstGeom>
          <a:noFill/>
        </p:spPr>
        <p:txBody>
          <a:bodyPr wrap="square">
            <a:spAutoFit/>
          </a:bodyPr>
          <a:lstStyle/>
          <a:p>
            <a:pPr marL="285750" indent="-285750">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Only pets is the platform where all fashion related gaps  between pets is  identified and gets proper fashion tips to pets. </a:t>
            </a:r>
            <a:endParaRPr lang="en-IN"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0" name="TextBox 9">
            <a:extLst>
              <a:ext uri="{FF2B5EF4-FFF2-40B4-BE49-F238E27FC236}">
                <a16:creationId xmlns:a16="http://schemas.microsoft.com/office/drawing/2014/main" id="{295B0A70-270E-D861-D17F-72574D7E9120}"/>
              </a:ext>
            </a:extLst>
          </p:cNvPr>
          <p:cNvSpPr txBox="1"/>
          <p:nvPr/>
        </p:nvSpPr>
        <p:spPr>
          <a:xfrm>
            <a:off x="1997539" y="2782669"/>
            <a:ext cx="9979307" cy="954107"/>
          </a:xfrm>
          <a:prstGeom prst="rect">
            <a:avLst/>
          </a:prstGeom>
          <a:noFill/>
        </p:spPr>
        <p:txBody>
          <a:bodyPr wrap="square">
            <a:spAutoFit/>
          </a:bodyPr>
          <a:lstStyle/>
          <a:p>
            <a:pPr marL="285750" indent="-285750">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 Only pets mainly solves  the problems Of pets regarding to there clothes, accessories, grooming  etc </a:t>
            </a:r>
            <a:endParaRPr lang="en-IN"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4" name="TextBox 13">
            <a:extLst>
              <a:ext uri="{FF2B5EF4-FFF2-40B4-BE49-F238E27FC236}">
                <a16:creationId xmlns:a16="http://schemas.microsoft.com/office/drawing/2014/main" id="{AA021E5E-1891-BD7B-9B8F-9079DAE1D49A}"/>
              </a:ext>
            </a:extLst>
          </p:cNvPr>
          <p:cNvSpPr txBox="1"/>
          <p:nvPr/>
        </p:nvSpPr>
        <p:spPr>
          <a:xfrm>
            <a:off x="1997539" y="3939135"/>
            <a:ext cx="9892554" cy="954107"/>
          </a:xfrm>
          <a:prstGeom prst="rect">
            <a:avLst/>
          </a:prstGeom>
          <a:noFill/>
        </p:spPr>
        <p:txBody>
          <a:bodyPr wrap="square">
            <a:spAutoFit/>
          </a:bodyPr>
          <a:lstStyle/>
          <a:p>
            <a:pPr marL="285750" indent="-285750">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 Only pets  is a platform where the owners of the pets can find best fashion options for there loving pets </a:t>
            </a:r>
            <a:endParaRPr lang="en-IN"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6" name="TextBox 15">
            <a:extLst>
              <a:ext uri="{FF2B5EF4-FFF2-40B4-BE49-F238E27FC236}">
                <a16:creationId xmlns:a16="http://schemas.microsoft.com/office/drawing/2014/main" id="{CD59F129-6550-AB60-0AE1-393A50133FE3}"/>
              </a:ext>
            </a:extLst>
          </p:cNvPr>
          <p:cNvSpPr txBox="1"/>
          <p:nvPr/>
        </p:nvSpPr>
        <p:spPr>
          <a:xfrm>
            <a:off x="1997539" y="4979342"/>
            <a:ext cx="9892554" cy="954107"/>
          </a:xfrm>
          <a:prstGeom prst="rect">
            <a:avLst/>
          </a:prstGeom>
          <a:noFill/>
        </p:spPr>
        <p:txBody>
          <a:bodyPr wrap="square">
            <a:spAutoFit/>
          </a:bodyPr>
          <a:lstStyle/>
          <a:p>
            <a:pPr marL="285750" indent="-285750">
              <a:buFont typeface="Arial" panose="020B0604020202020204" pitchFamily="34" charset="0"/>
              <a:buChar char="•"/>
            </a:pPr>
            <a:r>
              <a:rPr lang="en-US" sz="2800" dirty="0">
                <a:ln w="0"/>
                <a:effectLst>
                  <a:outerShdw blurRad="38100" dist="19050" dir="2700000" algn="tl" rotWithShape="0">
                    <a:schemeClr val="dk1">
                      <a:alpha val="40000"/>
                    </a:schemeClr>
                  </a:outerShdw>
                </a:effectLst>
                <a:latin typeface="Constantia" panose="02030602050306030303" pitchFamily="18" charset="0"/>
              </a:rPr>
              <a:t>O</a:t>
            </a:r>
            <a:r>
              <a:rPr lang="en-US"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nly pets finds the best quality wearables for  you're loving kids  through online in a easy way</a:t>
            </a:r>
            <a:endParaRPr lang="en-IN" sz="2800" dirty="0"/>
          </a:p>
        </p:txBody>
      </p:sp>
      <p:sp>
        <p:nvSpPr>
          <p:cNvPr id="11" name="Footer Placeholder 2">
            <a:extLst>
              <a:ext uri="{FF2B5EF4-FFF2-40B4-BE49-F238E27FC236}">
                <a16:creationId xmlns:a16="http://schemas.microsoft.com/office/drawing/2014/main" id="{255D81EB-4AA1-2125-A230-724F8B57EC37}"/>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0F4D2FEB-7073-C800-95E3-F4EBA2EC6D6F}"/>
              </a:ext>
            </a:extLst>
          </p:cNvPr>
          <p:cNvSpPr txBox="1">
            <a:spLocks/>
          </p:cNvSpPr>
          <p:nvPr/>
        </p:nvSpPr>
        <p:spPr>
          <a:xfrm>
            <a:off x="10734544" y="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3" name="Footer Placeholder 1">
            <a:extLst>
              <a:ext uri="{FF2B5EF4-FFF2-40B4-BE49-F238E27FC236}">
                <a16:creationId xmlns:a16="http://schemas.microsoft.com/office/drawing/2014/main" id="{EF316103-45AB-C6AF-DDA0-7BB2A7221EA2}"/>
              </a:ext>
            </a:extLst>
          </p:cNvPr>
          <p:cNvSpPr txBox="1">
            <a:spLocks/>
          </p:cNvSpPr>
          <p:nvPr/>
        </p:nvSpPr>
        <p:spPr>
          <a:xfrm>
            <a:off x="1895552" y="6489525"/>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SDP</a:t>
            </a:r>
            <a:endParaRPr lang="en-IN" b="1" dirty="0">
              <a:solidFill>
                <a:schemeClr val="bg1">
                  <a:lumMod val="65000"/>
                </a:schemeClr>
              </a:solidFill>
            </a:endParaRPr>
          </a:p>
          <a:p>
            <a:endParaRPr lang="en-IN" dirty="0"/>
          </a:p>
        </p:txBody>
      </p:sp>
      <p:sp>
        <p:nvSpPr>
          <p:cNvPr id="5" name="Footer Placeholder 2">
            <a:extLst>
              <a:ext uri="{FF2B5EF4-FFF2-40B4-BE49-F238E27FC236}">
                <a16:creationId xmlns:a16="http://schemas.microsoft.com/office/drawing/2014/main" id="{9435261E-E264-71F3-098A-4AD25C541044}"/>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9" name="TextBox 8">
            <a:extLst>
              <a:ext uri="{FF2B5EF4-FFF2-40B4-BE49-F238E27FC236}">
                <a16:creationId xmlns:a16="http://schemas.microsoft.com/office/drawing/2014/main" id="{EB2C93A2-3625-8E12-DAC4-3DC68C02F8DC}"/>
              </a:ext>
            </a:extLst>
          </p:cNvPr>
          <p:cNvSpPr txBox="1"/>
          <p:nvPr/>
        </p:nvSpPr>
        <p:spPr>
          <a:xfrm>
            <a:off x="767169" y="729806"/>
            <a:ext cx="609600" cy="400110"/>
          </a:xfrm>
          <a:prstGeom prst="rect">
            <a:avLst/>
          </a:prstGeom>
          <a:noFill/>
        </p:spPr>
        <p:txBody>
          <a:bodyPr wrap="square" rtlCol="0">
            <a:spAutoFit/>
          </a:bodyPr>
          <a:lstStyle/>
          <a:p>
            <a:r>
              <a:rPr lang="en-US" sz="2000" dirty="0">
                <a:solidFill>
                  <a:schemeClr val="bg1"/>
                </a:solidFill>
              </a:rPr>
              <a:t>3</a:t>
            </a:r>
            <a:endParaRPr lang="en-IN" sz="2000" dirty="0">
              <a:solidFill>
                <a:schemeClr val="bg1"/>
              </a:solidFill>
            </a:endParaRPr>
          </a:p>
        </p:txBody>
      </p:sp>
    </p:spTree>
    <p:extLst>
      <p:ext uri="{BB962C8B-B14F-4D97-AF65-F5344CB8AC3E}">
        <p14:creationId xmlns:p14="http://schemas.microsoft.com/office/powerpoint/2010/main" val="2670349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BACEDC1-D5B8-65E5-2B66-551BF8D90E10}"/>
              </a:ext>
            </a:extLst>
          </p:cNvPr>
          <p:cNvGraphicFramePr>
            <a:graphicFrameLocks noGrp="1"/>
          </p:cNvGraphicFramePr>
          <p:nvPr>
            <p:extLst>
              <p:ext uri="{D42A27DB-BD31-4B8C-83A1-F6EECF244321}">
                <p14:modId xmlns:p14="http://schemas.microsoft.com/office/powerpoint/2010/main" val="192418692"/>
              </p:ext>
            </p:extLst>
          </p:nvPr>
        </p:nvGraphicFramePr>
        <p:xfrm>
          <a:off x="1757686" y="3241794"/>
          <a:ext cx="8212533" cy="1837591"/>
        </p:xfrm>
        <a:graphic>
          <a:graphicData uri="http://schemas.openxmlformats.org/drawingml/2006/table">
            <a:tbl>
              <a:tblPr firstRow="1" bandRow="1">
                <a:tableStyleId>{073A0DAA-6AF3-43AB-8588-CEC1D06C72B9}</a:tableStyleId>
              </a:tblPr>
              <a:tblGrid>
                <a:gridCol w="1710793">
                  <a:extLst>
                    <a:ext uri="{9D8B030D-6E8A-4147-A177-3AD203B41FA5}">
                      <a16:colId xmlns:a16="http://schemas.microsoft.com/office/drawing/2014/main" val="2004106122"/>
                    </a:ext>
                  </a:extLst>
                </a:gridCol>
                <a:gridCol w="1710793">
                  <a:extLst>
                    <a:ext uri="{9D8B030D-6E8A-4147-A177-3AD203B41FA5}">
                      <a16:colId xmlns:a16="http://schemas.microsoft.com/office/drawing/2014/main" val="1406234183"/>
                    </a:ext>
                  </a:extLst>
                </a:gridCol>
                <a:gridCol w="1710793">
                  <a:extLst>
                    <a:ext uri="{9D8B030D-6E8A-4147-A177-3AD203B41FA5}">
                      <a16:colId xmlns:a16="http://schemas.microsoft.com/office/drawing/2014/main" val="1598419830"/>
                    </a:ext>
                  </a:extLst>
                </a:gridCol>
                <a:gridCol w="3080154">
                  <a:extLst>
                    <a:ext uri="{9D8B030D-6E8A-4147-A177-3AD203B41FA5}">
                      <a16:colId xmlns:a16="http://schemas.microsoft.com/office/drawing/2014/main" val="1605091080"/>
                    </a:ext>
                  </a:extLst>
                </a:gridCol>
              </a:tblGrid>
              <a:tr h="557431">
                <a:tc>
                  <a:txBody>
                    <a:bodyPr/>
                    <a:lstStyle/>
                    <a:p>
                      <a:pPr algn="ctr"/>
                      <a:r>
                        <a:rPr lang="en-US" dirty="0"/>
                        <a:t>Attributes</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2626496618"/>
                  </a:ext>
                </a:extLst>
              </a:tr>
              <a:tr h="557431">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algn="ctr"/>
                      <a:r>
                        <a:rPr lang="en-US" dirty="0">
                          <a:latin typeface="Bahnschrift" panose="020B0502040204020203" pitchFamily="34" charset="0"/>
                        </a:rPr>
                        <a:t>This Row Include The unique id of each user type</a:t>
                      </a: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557431">
                <a:tc>
                  <a:txBody>
                    <a:bodyPr/>
                    <a:lstStyle/>
                    <a:p>
                      <a:pPr algn="ctr"/>
                      <a:r>
                        <a:rPr lang="en-US" dirty="0">
                          <a:latin typeface="Bahnschrift" panose="020B0502040204020203" pitchFamily="34" charset="0"/>
                        </a:rPr>
                        <a:t>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The Unique id of each user type.</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bl>
          </a:graphicData>
        </a:graphic>
      </p:graphicFrame>
      <p:sp>
        <p:nvSpPr>
          <p:cNvPr id="5" name="TextBox 4">
            <a:extLst>
              <a:ext uri="{FF2B5EF4-FFF2-40B4-BE49-F238E27FC236}">
                <a16:creationId xmlns:a16="http://schemas.microsoft.com/office/drawing/2014/main" id="{900DB611-3834-0213-1CC7-E8B443C2BEBE}"/>
              </a:ext>
            </a:extLst>
          </p:cNvPr>
          <p:cNvSpPr txBox="1"/>
          <p:nvPr/>
        </p:nvSpPr>
        <p:spPr>
          <a:xfrm>
            <a:off x="2228333" y="1158776"/>
            <a:ext cx="5821084" cy="2308324"/>
          </a:xfrm>
          <a:prstGeom prst="rect">
            <a:avLst/>
          </a:prstGeom>
          <a:noFill/>
        </p:spPr>
        <p:txBody>
          <a:bodyPr wrap="square" rtlCol="0">
            <a:spAutoFit/>
          </a:bodyPr>
          <a:lstStyle/>
          <a:p>
            <a:r>
              <a:rPr lang="en-US" b="1" dirty="0">
                <a:latin typeface="Bahnschrift" panose="020B0502040204020203" pitchFamily="34" charset="0"/>
              </a:rPr>
              <a:t>1).Table Name:-</a:t>
            </a:r>
            <a:r>
              <a:rPr lang="en-US" dirty="0">
                <a:latin typeface="Bahnschrift" panose="020B0502040204020203" pitchFamily="34" charset="0"/>
              </a:rPr>
              <a:t> User_Types</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Includes </a:t>
            </a:r>
            <a:r>
              <a:rPr lang="en-US" dirty="0" err="1">
                <a:latin typeface="Bahnschrift" panose="020B0502040204020203" pitchFamily="34" charset="0"/>
              </a:rPr>
              <a:t>Customer_id</a:t>
            </a:r>
            <a:r>
              <a:rPr lang="en-US" dirty="0">
                <a:latin typeface="Bahnschrift" panose="020B0502040204020203" pitchFamily="34" charset="0"/>
              </a:rPr>
              <a:t> &amp;     </a:t>
            </a:r>
          </a:p>
          <a:p>
            <a:r>
              <a:rPr lang="en-US" dirty="0">
                <a:latin typeface="Bahnschrift" panose="020B0502040204020203" pitchFamily="34" charset="0"/>
              </a:rPr>
              <a:t>Name User type like Admin &amp; Customer.</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IN" dirty="0"/>
          </a:p>
          <a:p>
            <a:endParaRPr lang="en-IN" dirty="0"/>
          </a:p>
        </p:txBody>
      </p:sp>
      <p:sp>
        <p:nvSpPr>
          <p:cNvPr id="9" name="TextBox 8">
            <a:extLst>
              <a:ext uri="{FF2B5EF4-FFF2-40B4-BE49-F238E27FC236}">
                <a16:creationId xmlns:a16="http://schemas.microsoft.com/office/drawing/2014/main" id="{002C1914-6CE0-EC68-D3C1-830F384F3CCB}"/>
              </a:ext>
            </a:extLst>
          </p:cNvPr>
          <p:cNvSpPr txBox="1"/>
          <p:nvPr/>
        </p:nvSpPr>
        <p:spPr>
          <a:xfrm>
            <a:off x="5446711" y="64679"/>
            <a:ext cx="6096000" cy="584775"/>
          </a:xfrm>
          <a:prstGeom prst="rect">
            <a:avLst/>
          </a:prstGeom>
          <a:noFill/>
        </p:spPr>
        <p:txBody>
          <a:bodyPr wrap="square">
            <a:spAutoFit/>
          </a:bodyPr>
          <a:lstStyle/>
          <a:p>
            <a:r>
              <a:rPr lang="en-US" sz="3200" b="1" dirty="0">
                <a:latin typeface="Bahnschrift" panose="020B0502040204020203" pitchFamily="34" charset="0"/>
              </a:rPr>
              <a:t>User</a:t>
            </a:r>
            <a:r>
              <a:rPr lang="en-US" sz="3200" b="1" u="sng" dirty="0">
                <a:latin typeface="Bahnschrift" panose="020B0502040204020203" pitchFamily="34" charset="0"/>
              </a:rPr>
              <a:t> </a:t>
            </a:r>
            <a:r>
              <a:rPr lang="en-US" sz="3200" b="1" dirty="0">
                <a:latin typeface="Bahnschrift" panose="020B0502040204020203" pitchFamily="34" charset="0"/>
              </a:rPr>
              <a:t>Types</a:t>
            </a:r>
            <a:endParaRPr lang="en-IN" sz="3200" dirty="0"/>
          </a:p>
        </p:txBody>
      </p:sp>
      <p:sp>
        <p:nvSpPr>
          <p:cNvPr id="6" name="TextBox 5">
            <a:extLst>
              <a:ext uri="{FF2B5EF4-FFF2-40B4-BE49-F238E27FC236}">
                <a16:creationId xmlns:a16="http://schemas.microsoft.com/office/drawing/2014/main" id="{9D476AD9-585D-55D4-85E2-DD3BF9BA2878}"/>
              </a:ext>
            </a:extLst>
          </p:cNvPr>
          <p:cNvSpPr txBox="1"/>
          <p:nvPr/>
        </p:nvSpPr>
        <p:spPr>
          <a:xfrm>
            <a:off x="797859" y="789444"/>
            <a:ext cx="6096000" cy="369332"/>
          </a:xfrm>
          <a:prstGeom prst="rect">
            <a:avLst/>
          </a:prstGeom>
          <a:noFill/>
        </p:spPr>
        <p:txBody>
          <a:bodyPr wrap="square">
            <a:spAutoFit/>
          </a:bodyPr>
          <a:lstStyle/>
          <a:p>
            <a:r>
              <a:rPr lang="en-US" dirty="0">
                <a:solidFill>
                  <a:schemeClr val="bg1"/>
                </a:solidFill>
              </a:rPr>
              <a:t>30</a:t>
            </a:r>
            <a:endParaRPr lang="en-IN" dirty="0"/>
          </a:p>
        </p:txBody>
      </p:sp>
      <p:sp>
        <p:nvSpPr>
          <p:cNvPr id="7" name="Footer Placeholder 2">
            <a:extLst>
              <a:ext uri="{FF2B5EF4-FFF2-40B4-BE49-F238E27FC236}">
                <a16:creationId xmlns:a16="http://schemas.microsoft.com/office/drawing/2014/main" id="{B464B5E5-64C8-C169-058C-97CB12119BD3}"/>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DD0DB4C3-BBF6-07D2-5844-84595D9A2F38}"/>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4" name="TextBox 3">
            <a:extLst>
              <a:ext uri="{FF2B5EF4-FFF2-40B4-BE49-F238E27FC236}">
                <a16:creationId xmlns:a16="http://schemas.microsoft.com/office/drawing/2014/main" id="{7E3CEC41-C3D4-E655-ECC1-C18552198008}"/>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8" name="Footer Placeholder 2">
            <a:extLst>
              <a:ext uri="{FF2B5EF4-FFF2-40B4-BE49-F238E27FC236}">
                <a16:creationId xmlns:a16="http://schemas.microsoft.com/office/drawing/2014/main" id="{C4054730-2644-723B-7B39-302CD37A4EFF}"/>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216450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C588BA-2B8A-599B-046D-646CD18CB1EC}"/>
              </a:ext>
            </a:extLst>
          </p:cNvPr>
          <p:cNvSpPr>
            <a:spLocks noGrp="1"/>
          </p:cNvSpPr>
          <p:nvPr>
            <p:ph type="ftr" sz="quarter" idx="11"/>
          </p:nvPr>
        </p:nvSpPr>
        <p:spPr/>
        <p:txBody>
          <a:bodyPr/>
          <a:lstStyle/>
          <a:p>
            <a:r>
              <a:rPr lang="en-IN" sz="1100" dirty="0" err="1"/>
              <a:t>i</a:t>
            </a:r>
            <a:endParaRPr lang="en-IN" sz="1100" dirty="0"/>
          </a:p>
        </p:txBody>
      </p:sp>
      <p:graphicFrame>
        <p:nvGraphicFramePr>
          <p:cNvPr id="3" name="Table 3">
            <a:extLst>
              <a:ext uri="{FF2B5EF4-FFF2-40B4-BE49-F238E27FC236}">
                <a16:creationId xmlns:a16="http://schemas.microsoft.com/office/drawing/2014/main" id="{5C97972C-6D4B-D9ED-EC2F-9BB675AB77FA}"/>
              </a:ext>
            </a:extLst>
          </p:cNvPr>
          <p:cNvGraphicFramePr>
            <a:graphicFrameLocks noGrp="1"/>
          </p:cNvGraphicFramePr>
          <p:nvPr>
            <p:extLst>
              <p:ext uri="{D42A27DB-BD31-4B8C-83A1-F6EECF244321}">
                <p14:modId xmlns:p14="http://schemas.microsoft.com/office/powerpoint/2010/main" val="3188134707"/>
              </p:ext>
            </p:extLst>
          </p:nvPr>
        </p:nvGraphicFramePr>
        <p:xfrm>
          <a:off x="1982788" y="3019425"/>
          <a:ext cx="7824600" cy="3035102"/>
        </p:xfrm>
        <a:graphic>
          <a:graphicData uri="http://schemas.openxmlformats.org/drawingml/2006/table">
            <a:tbl>
              <a:tblPr firstRow="1" bandRow="1">
                <a:tableStyleId>{073A0DAA-6AF3-43AB-8588-CEC1D06C72B9}</a:tableStyleId>
              </a:tblPr>
              <a:tblGrid>
                <a:gridCol w="2015471">
                  <a:extLst>
                    <a:ext uri="{9D8B030D-6E8A-4147-A177-3AD203B41FA5}">
                      <a16:colId xmlns:a16="http://schemas.microsoft.com/office/drawing/2014/main" val="2004106122"/>
                    </a:ext>
                  </a:extLst>
                </a:gridCol>
                <a:gridCol w="1896829">
                  <a:extLst>
                    <a:ext uri="{9D8B030D-6E8A-4147-A177-3AD203B41FA5}">
                      <a16:colId xmlns:a16="http://schemas.microsoft.com/office/drawing/2014/main" val="1406234183"/>
                    </a:ext>
                  </a:extLst>
                </a:gridCol>
                <a:gridCol w="1956150">
                  <a:extLst>
                    <a:ext uri="{9D8B030D-6E8A-4147-A177-3AD203B41FA5}">
                      <a16:colId xmlns:a16="http://schemas.microsoft.com/office/drawing/2014/main" val="1598419830"/>
                    </a:ext>
                  </a:extLst>
                </a:gridCol>
                <a:gridCol w="1956150">
                  <a:extLst>
                    <a:ext uri="{9D8B030D-6E8A-4147-A177-3AD203B41FA5}">
                      <a16:colId xmlns:a16="http://schemas.microsoft.com/office/drawing/2014/main" val="1605091080"/>
                    </a:ext>
                  </a:extLst>
                </a:gridCol>
              </a:tblGrid>
              <a:tr h="557431">
                <a:tc>
                  <a:txBody>
                    <a:bodyPr/>
                    <a:lstStyle/>
                    <a:p>
                      <a:pPr algn="ctr"/>
                      <a:r>
                        <a:rPr lang="en-US" dirty="0">
                          <a:latin typeface="Bahnschrift" panose="020B0502040204020203" pitchFamily="34" charset="0"/>
                        </a:rPr>
                        <a:t>Column 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Datatype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Constrain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extLst>
                  <a:ext uri="{0D108BD9-81ED-4DB2-BD59-A6C34878D82A}">
                    <a16:rowId xmlns:a16="http://schemas.microsoft.com/office/drawing/2014/main" val="2626496618"/>
                  </a:ext>
                </a:extLst>
              </a:tr>
              <a:tr h="557431">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algn="ctr"/>
                      <a:r>
                        <a:rPr lang="en-US" dirty="0">
                          <a:latin typeface="Bahnschrift" panose="020B0502040204020203" pitchFamily="34" charset="0"/>
                        </a:rPr>
                        <a:t>Stores unique for every row</a:t>
                      </a: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557431">
                <a:tc>
                  <a:txBody>
                    <a:bodyPr/>
                    <a:lstStyle/>
                    <a:p>
                      <a:pPr algn="ctr"/>
                      <a:r>
                        <a:rPr lang="en-US" dirty="0">
                          <a:latin typeface="Bahnschrift" panose="020B0502040204020203" pitchFamily="34" charset="0"/>
                        </a:rPr>
                        <a:t>User_id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name </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r h="557431">
                <a:tc>
                  <a:txBody>
                    <a:bodyPr/>
                    <a:lstStyle/>
                    <a:p>
                      <a:pPr algn="ctr"/>
                      <a:r>
                        <a:rPr lang="en-US" dirty="0">
                          <a:latin typeface="Bahnschrift" panose="020B0502040204020203" pitchFamily="34" charset="0"/>
                        </a:rPr>
                        <a:t>Password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password</a:t>
                      </a:r>
                      <a:endParaRPr lang="en-IN" dirty="0">
                        <a:latin typeface="Bahnschrift" panose="020B0502040204020203" pitchFamily="34" charset="0"/>
                      </a:endParaRPr>
                    </a:p>
                  </a:txBody>
                  <a:tcPr/>
                </a:tc>
                <a:extLst>
                  <a:ext uri="{0D108BD9-81ED-4DB2-BD59-A6C34878D82A}">
                    <a16:rowId xmlns:a16="http://schemas.microsoft.com/office/drawing/2014/main" val="2818863048"/>
                  </a:ext>
                </a:extLst>
              </a:tr>
              <a:tr h="557431">
                <a:tc>
                  <a:txBody>
                    <a:bodyPr/>
                    <a:lstStyle/>
                    <a:p>
                      <a:pPr algn="ctr"/>
                      <a:r>
                        <a:rPr lang="en-US" dirty="0" err="1">
                          <a:latin typeface="Bahnschrift" panose="020B0502040204020203" pitchFamily="34" charset="0"/>
                        </a:rPr>
                        <a:t>Customer_type_id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Foreign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a:t>
                      </a:r>
                      <a:r>
                        <a:rPr lang="en-US" dirty="0" err="1">
                          <a:latin typeface="Bahnschrift" panose="020B0502040204020203" pitchFamily="34" charset="0"/>
                        </a:rPr>
                        <a:t>User_type_id</a:t>
                      </a:r>
                      <a:endParaRPr lang="en-IN" dirty="0">
                        <a:latin typeface="Bahnschrift" panose="020B0502040204020203" pitchFamily="34" charset="0"/>
                      </a:endParaRPr>
                    </a:p>
                  </a:txBody>
                  <a:tcPr/>
                </a:tc>
                <a:extLst>
                  <a:ext uri="{0D108BD9-81ED-4DB2-BD59-A6C34878D82A}">
                    <a16:rowId xmlns:a16="http://schemas.microsoft.com/office/drawing/2014/main" val="508974625"/>
                  </a:ext>
                </a:extLst>
              </a:tr>
            </a:tbl>
          </a:graphicData>
        </a:graphic>
      </p:graphicFrame>
      <p:sp>
        <p:nvSpPr>
          <p:cNvPr id="4" name="TextBox 3">
            <a:extLst>
              <a:ext uri="{FF2B5EF4-FFF2-40B4-BE49-F238E27FC236}">
                <a16:creationId xmlns:a16="http://schemas.microsoft.com/office/drawing/2014/main" id="{AF507D90-248F-5E38-39C0-B53E48F15E8E}"/>
              </a:ext>
            </a:extLst>
          </p:cNvPr>
          <p:cNvSpPr txBox="1"/>
          <p:nvPr/>
        </p:nvSpPr>
        <p:spPr>
          <a:xfrm>
            <a:off x="2266433" y="649454"/>
            <a:ext cx="5821084" cy="3416320"/>
          </a:xfrm>
          <a:prstGeom prst="rect">
            <a:avLst/>
          </a:prstGeom>
          <a:noFill/>
        </p:spPr>
        <p:txBody>
          <a:bodyPr wrap="square" rtlCol="0">
            <a:spAutoFit/>
          </a:bodyPr>
          <a:lstStyle/>
          <a:p>
            <a:r>
              <a:rPr lang="en-US" b="1" dirty="0">
                <a:latin typeface="Bahnschrift" panose="020B0502040204020203" pitchFamily="34" charset="0"/>
              </a:rPr>
              <a:t>2).Table Name:-</a:t>
            </a:r>
            <a:r>
              <a:rPr lang="en-US" dirty="0">
                <a:latin typeface="Bahnschrift" panose="020B0502040204020203" pitchFamily="34" charset="0"/>
              </a:rPr>
              <a:t> Login</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User_id, Password, </a:t>
            </a:r>
            <a:r>
              <a:rPr lang="en-US" dirty="0" err="1">
                <a:latin typeface="Bahnschrift" panose="020B0502040204020203" pitchFamily="34" charset="0"/>
              </a:rPr>
              <a:t>Customer_Type_id</a:t>
            </a:r>
            <a:r>
              <a:rPr lang="en-US" dirty="0">
                <a:latin typeface="Bahnschrift" panose="020B0502040204020203" pitchFamily="34" charset="0"/>
              </a:rPr>
              <a:t>.</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 </a:t>
            </a:r>
            <a:r>
              <a:rPr lang="en-US" dirty="0" err="1">
                <a:latin typeface="Bahnschrift" panose="020B0502040204020203" pitchFamily="34" charset="0"/>
              </a:rPr>
              <a:t>Customer_Type_id</a:t>
            </a:r>
            <a:r>
              <a:rPr lang="en-US" dirty="0">
                <a:latin typeface="Bahnschrift" panose="020B0502040204020203" pitchFamily="34" charset="0"/>
              </a:rPr>
              <a:t>.</a:t>
            </a:r>
          </a:p>
          <a:p>
            <a:endParaRPr lang="en-US" dirty="0">
              <a:latin typeface="Bahnschrift" panose="020B0502040204020203" pitchFamily="34" charset="0"/>
            </a:endParaRPr>
          </a:p>
          <a:p>
            <a:endParaRPr lang="en-US" dirty="0">
              <a:latin typeface="Bahnschrift" panose="020B0502040204020203" pitchFamily="34" charset="0"/>
            </a:endParaRPr>
          </a:p>
          <a:p>
            <a:endParaRPr lang="en-IN" dirty="0"/>
          </a:p>
          <a:p>
            <a:endParaRPr lang="en-IN" dirty="0"/>
          </a:p>
        </p:txBody>
      </p:sp>
      <p:sp>
        <p:nvSpPr>
          <p:cNvPr id="6" name="TextBox 5">
            <a:extLst>
              <a:ext uri="{FF2B5EF4-FFF2-40B4-BE49-F238E27FC236}">
                <a16:creationId xmlns:a16="http://schemas.microsoft.com/office/drawing/2014/main" id="{092BE7B9-2D73-EB8F-99C8-D90254847C22}"/>
              </a:ext>
            </a:extLst>
          </p:cNvPr>
          <p:cNvSpPr txBox="1"/>
          <p:nvPr/>
        </p:nvSpPr>
        <p:spPr>
          <a:xfrm>
            <a:off x="5715000" y="64679"/>
            <a:ext cx="6096000" cy="584775"/>
          </a:xfrm>
          <a:prstGeom prst="rect">
            <a:avLst/>
          </a:prstGeom>
          <a:noFill/>
        </p:spPr>
        <p:txBody>
          <a:bodyPr wrap="square">
            <a:spAutoFit/>
          </a:bodyPr>
          <a:lstStyle/>
          <a:p>
            <a:r>
              <a:rPr lang="en-US" sz="3200" b="1" dirty="0">
                <a:latin typeface="Bahnschrift" panose="020B0502040204020203" pitchFamily="34" charset="0"/>
              </a:rPr>
              <a:t>Login</a:t>
            </a:r>
            <a:endParaRPr lang="en-IN" sz="3200" dirty="0"/>
          </a:p>
        </p:txBody>
      </p:sp>
      <p:sp>
        <p:nvSpPr>
          <p:cNvPr id="7" name="TextBox 6">
            <a:extLst>
              <a:ext uri="{FF2B5EF4-FFF2-40B4-BE49-F238E27FC236}">
                <a16:creationId xmlns:a16="http://schemas.microsoft.com/office/drawing/2014/main" id="{99FCCA9F-53A4-979D-1621-48E4BCE62B99}"/>
              </a:ext>
            </a:extLst>
          </p:cNvPr>
          <p:cNvSpPr txBox="1"/>
          <p:nvPr/>
        </p:nvSpPr>
        <p:spPr>
          <a:xfrm>
            <a:off x="805259" y="763357"/>
            <a:ext cx="6096000" cy="369332"/>
          </a:xfrm>
          <a:prstGeom prst="rect">
            <a:avLst/>
          </a:prstGeom>
          <a:noFill/>
        </p:spPr>
        <p:txBody>
          <a:bodyPr wrap="square">
            <a:spAutoFit/>
          </a:bodyPr>
          <a:lstStyle/>
          <a:p>
            <a:r>
              <a:rPr lang="en-US" dirty="0">
                <a:solidFill>
                  <a:schemeClr val="bg1"/>
                </a:solidFill>
              </a:rPr>
              <a:t>31</a:t>
            </a:r>
            <a:endParaRPr lang="en-IN" dirty="0"/>
          </a:p>
        </p:txBody>
      </p:sp>
      <p:sp>
        <p:nvSpPr>
          <p:cNvPr id="8" name="Footer Placeholder 2">
            <a:extLst>
              <a:ext uri="{FF2B5EF4-FFF2-40B4-BE49-F238E27FC236}">
                <a16:creationId xmlns:a16="http://schemas.microsoft.com/office/drawing/2014/main" id="{99D4AEC0-7454-A16E-9C58-9A6FB042B533}"/>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5" name="Footer Placeholder 2">
            <a:extLst>
              <a:ext uri="{FF2B5EF4-FFF2-40B4-BE49-F238E27FC236}">
                <a16:creationId xmlns:a16="http://schemas.microsoft.com/office/drawing/2014/main" id="{7FA5B4C6-F6BB-188B-5748-502537E94DA9}"/>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9" name="TextBox 8">
            <a:extLst>
              <a:ext uri="{FF2B5EF4-FFF2-40B4-BE49-F238E27FC236}">
                <a16:creationId xmlns:a16="http://schemas.microsoft.com/office/drawing/2014/main" id="{0192A403-6325-E138-80EE-1EEDE9EE75E7}"/>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0" name="Footer Placeholder 2">
            <a:extLst>
              <a:ext uri="{FF2B5EF4-FFF2-40B4-BE49-F238E27FC236}">
                <a16:creationId xmlns:a16="http://schemas.microsoft.com/office/drawing/2014/main" id="{CE2823B1-F941-33B4-88C4-C867113AA5F7}"/>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306289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E451F4-9BA2-B03C-95E2-B199088D7509}"/>
              </a:ext>
            </a:extLst>
          </p:cNvPr>
          <p:cNvSpPr>
            <a:spLocks noGrp="1"/>
          </p:cNvSpPr>
          <p:nvPr>
            <p:ph type="ftr" sz="quarter" idx="11"/>
          </p:nvPr>
        </p:nvSpPr>
        <p:spPr/>
        <p:txBody>
          <a:bodyPr/>
          <a:lstStyle/>
          <a:p>
            <a:r>
              <a:rPr lang="en-IN"/>
              <a:t>Batch No: </a:t>
            </a:r>
          </a:p>
        </p:txBody>
      </p:sp>
      <p:graphicFrame>
        <p:nvGraphicFramePr>
          <p:cNvPr id="3" name="Table 3">
            <a:extLst>
              <a:ext uri="{FF2B5EF4-FFF2-40B4-BE49-F238E27FC236}">
                <a16:creationId xmlns:a16="http://schemas.microsoft.com/office/drawing/2014/main" id="{19DA6CFB-45B3-6142-27E9-51EB575FC7DE}"/>
              </a:ext>
            </a:extLst>
          </p:cNvPr>
          <p:cNvGraphicFramePr>
            <a:graphicFrameLocks noGrp="1"/>
          </p:cNvGraphicFramePr>
          <p:nvPr>
            <p:extLst>
              <p:ext uri="{D42A27DB-BD31-4B8C-83A1-F6EECF244321}">
                <p14:modId xmlns:p14="http://schemas.microsoft.com/office/powerpoint/2010/main" val="2455633510"/>
              </p:ext>
            </p:extLst>
          </p:nvPr>
        </p:nvGraphicFramePr>
        <p:xfrm>
          <a:off x="2121925" y="2905888"/>
          <a:ext cx="8841909" cy="3799574"/>
        </p:xfrm>
        <a:graphic>
          <a:graphicData uri="http://schemas.openxmlformats.org/drawingml/2006/table">
            <a:tbl>
              <a:tblPr firstRow="1" bandRow="1">
                <a:tableStyleId>{073A0DAA-6AF3-43AB-8588-CEC1D06C72B9}</a:tableStyleId>
              </a:tblPr>
              <a:tblGrid>
                <a:gridCol w="2158678">
                  <a:extLst>
                    <a:ext uri="{9D8B030D-6E8A-4147-A177-3AD203B41FA5}">
                      <a16:colId xmlns:a16="http://schemas.microsoft.com/office/drawing/2014/main" val="2004106122"/>
                    </a:ext>
                  </a:extLst>
                </a:gridCol>
                <a:gridCol w="1840295">
                  <a:extLst>
                    <a:ext uri="{9D8B030D-6E8A-4147-A177-3AD203B41FA5}">
                      <a16:colId xmlns:a16="http://schemas.microsoft.com/office/drawing/2014/main" val="1406234183"/>
                    </a:ext>
                  </a:extLst>
                </a:gridCol>
                <a:gridCol w="1840295">
                  <a:extLst>
                    <a:ext uri="{9D8B030D-6E8A-4147-A177-3AD203B41FA5}">
                      <a16:colId xmlns:a16="http://schemas.microsoft.com/office/drawing/2014/main" val="1598419830"/>
                    </a:ext>
                  </a:extLst>
                </a:gridCol>
                <a:gridCol w="3002641">
                  <a:extLst>
                    <a:ext uri="{9D8B030D-6E8A-4147-A177-3AD203B41FA5}">
                      <a16:colId xmlns:a16="http://schemas.microsoft.com/office/drawing/2014/main" val="1605091080"/>
                    </a:ext>
                  </a:extLst>
                </a:gridCol>
              </a:tblGrid>
              <a:tr h="342385">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2626496618"/>
                  </a:ext>
                </a:extLst>
              </a:tr>
              <a:tr h="599174">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algn="ctr"/>
                      <a:r>
                        <a:rPr lang="en-US" dirty="0">
                          <a:latin typeface="Bahnschrift" panose="020B0502040204020203" pitchFamily="34" charset="0"/>
                        </a:rPr>
                        <a:t>Stores unique for every row</a:t>
                      </a: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342385">
                <a:tc>
                  <a:txBody>
                    <a:bodyPr/>
                    <a:lstStyle/>
                    <a:p>
                      <a:pPr algn="ctr"/>
                      <a:r>
                        <a:rPr lang="en-US" dirty="0">
                          <a:latin typeface="Bahnschrift" panose="020B0502040204020203" pitchFamily="34" charset="0"/>
                        </a:rPr>
                        <a:t>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name </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r h="342385">
                <a:tc>
                  <a:txBody>
                    <a:bodyPr/>
                    <a:lstStyle/>
                    <a:p>
                      <a:pPr algn="ctr"/>
                      <a:r>
                        <a:rPr lang="en-US" dirty="0">
                          <a:latin typeface="Bahnschrift" panose="020B0502040204020203" pitchFamily="34" charset="0"/>
                        </a:rPr>
                        <a:t>Contact_Num</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Decimal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a:t>
                      </a:r>
                      <a:r>
                        <a:rPr lang="en-US" dirty="0" err="1">
                          <a:latin typeface="Bahnschrift" panose="020B0502040204020203" pitchFamily="34" charset="0"/>
                        </a:rPr>
                        <a:t>contact_num</a:t>
                      </a:r>
                      <a:r>
                        <a:rPr lang="en-US" dirty="0">
                          <a:latin typeface="Bahnschrift" panose="020B0502040204020203" pitchFamily="34" charset="0"/>
                        </a:rPr>
                        <a:t>  </a:t>
                      </a:r>
                      <a:endParaRPr lang="en-IN" dirty="0">
                        <a:latin typeface="Bahnschrift" panose="020B0502040204020203" pitchFamily="34" charset="0"/>
                      </a:endParaRPr>
                    </a:p>
                  </a:txBody>
                  <a:tcPr/>
                </a:tc>
                <a:extLst>
                  <a:ext uri="{0D108BD9-81ED-4DB2-BD59-A6C34878D82A}">
                    <a16:rowId xmlns:a16="http://schemas.microsoft.com/office/drawing/2014/main" val="2754231535"/>
                  </a:ext>
                </a:extLst>
              </a:tr>
              <a:tr h="342385">
                <a:tc>
                  <a:txBody>
                    <a:bodyPr/>
                    <a:lstStyle/>
                    <a:p>
                      <a:pPr algn="ctr"/>
                      <a:r>
                        <a:rPr lang="en-US" dirty="0">
                          <a:latin typeface="Bahnschrift" panose="020B0502040204020203" pitchFamily="34" charset="0"/>
                        </a:rPr>
                        <a:t>Login_id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a:t>
                      </a:r>
                      <a:r>
                        <a:rPr lang="en-US" dirty="0" err="1">
                          <a:latin typeface="Bahnschrift" panose="020B0502040204020203" pitchFamily="34" charset="0"/>
                        </a:rPr>
                        <a:t>login_id</a:t>
                      </a:r>
                      <a:endParaRPr lang="en-IN" dirty="0">
                        <a:latin typeface="Bahnschrift" panose="020B0502040204020203" pitchFamily="34" charset="0"/>
                      </a:endParaRPr>
                    </a:p>
                  </a:txBody>
                  <a:tcPr/>
                </a:tc>
                <a:extLst>
                  <a:ext uri="{0D108BD9-81ED-4DB2-BD59-A6C34878D82A}">
                    <a16:rowId xmlns:a16="http://schemas.microsoft.com/office/drawing/2014/main" val="2818863048"/>
                  </a:ext>
                </a:extLst>
              </a:tr>
              <a:tr h="342385">
                <a:tc>
                  <a:txBody>
                    <a:bodyPr/>
                    <a:lstStyle/>
                    <a:p>
                      <a:pPr algn="ctr"/>
                      <a:r>
                        <a:rPr lang="en-US" dirty="0">
                          <a:latin typeface="Bahnschrift" panose="020B0502040204020203" pitchFamily="34" charset="0"/>
                        </a:rPr>
                        <a:t>Address</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Address</a:t>
                      </a:r>
                      <a:endParaRPr lang="en-IN" dirty="0">
                        <a:latin typeface="Bahnschrift" panose="020B0502040204020203" pitchFamily="34" charset="0"/>
                      </a:endParaRPr>
                    </a:p>
                  </a:txBody>
                  <a:tcPr/>
                </a:tc>
                <a:extLst>
                  <a:ext uri="{0D108BD9-81ED-4DB2-BD59-A6C34878D82A}">
                    <a16:rowId xmlns:a16="http://schemas.microsoft.com/office/drawing/2014/main" val="508974625"/>
                  </a:ext>
                </a:extLst>
              </a:tr>
              <a:tr h="342385">
                <a:tc>
                  <a:txBody>
                    <a:bodyPr/>
                    <a:lstStyle/>
                    <a:p>
                      <a:pPr algn="ctr"/>
                      <a:r>
                        <a:rPr lang="en-US" dirty="0">
                          <a:latin typeface="Bahnschrift" panose="020B0502040204020203" pitchFamily="34" charset="0"/>
                        </a:rPr>
                        <a:t>Gender</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gender</a:t>
                      </a:r>
                      <a:endParaRPr lang="en-IN" dirty="0">
                        <a:latin typeface="Bahnschrift" panose="020B0502040204020203" pitchFamily="34" charset="0"/>
                      </a:endParaRPr>
                    </a:p>
                  </a:txBody>
                  <a:tcPr/>
                </a:tc>
                <a:extLst>
                  <a:ext uri="{0D108BD9-81ED-4DB2-BD59-A6C34878D82A}">
                    <a16:rowId xmlns:a16="http://schemas.microsoft.com/office/drawing/2014/main" val="1107377820"/>
                  </a:ext>
                </a:extLst>
              </a:tr>
              <a:tr h="342385">
                <a:tc>
                  <a:txBody>
                    <a:bodyPr/>
                    <a:lstStyle/>
                    <a:p>
                      <a:pPr algn="ctr"/>
                      <a:r>
                        <a:rPr lang="en-US" dirty="0">
                          <a:latin typeface="Bahnschrift" panose="020B0502040204020203" pitchFamily="34" charset="0"/>
                        </a:rPr>
                        <a:t>City_id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city</a:t>
                      </a:r>
                      <a:endParaRPr lang="en-IN" dirty="0">
                        <a:latin typeface="Bahnschrift" panose="020B0502040204020203" pitchFamily="34" charset="0"/>
                      </a:endParaRPr>
                    </a:p>
                  </a:txBody>
                  <a:tcPr/>
                </a:tc>
                <a:extLst>
                  <a:ext uri="{0D108BD9-81ED-4DB2-BD59-A6C34878D82A}">
                    <a16:rowId xmlns:a16="http://schemas.microsoft.com/office/drawing/2014/main" val="900444685"/>
                  </a:ext>
                </a:extLst>
              </a:tr>
              <a:tr h="599174">
                <a:tc>
                  <a:txBody>
                    <a:bodyPr/>
                    <a:lstStyle/>
                    <a:p>
                      <a:pPr algn="ctr"/>
                      <a:r>
                        <a:rPr lang="en-US" dirty="0">
                          <a:latin typeface="Bahnschrift" panose="020B0502040204020203" pitchFamily="34" charset="0"/>
                        </a:rPr>
                        <a:t>Pet_Category_id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a:t>
                      </a:r>
                      <a:r>
                        <a:rPr lang="en-US" dirty="0" err="1">
                          <a:latin typeface="Bahnschrift" panose="020B0502040204020203" pitchFamily="34" charset="0"/>
                        </a:rPr>
                        <a:t>Pet_category_id</a:t>
                      </a:r>
                      <a:endParaRPr lang="en-IN" dirty="0">
                        <a:latin typeface="Bahnschrift" panose="020B0502040204020203" pitchFamily="34" charset="0"/>
                      </a:endParaRPr>
                    </a:p>
                  </a:txBody>
                  <a:tcPr/>
                </a:tc>
                <a:extLst>
                  <a:ext uri="{0D108BD9-81ED-4DB2-BD59-A6C34878D82A}">
                    <a16:rowId xmlns:a16="http://schemas.microsoft.com/office/drawing/2014/main" val="686593796"/>
                  </a:ext>
                </a:extLst>
              </a:tr>
            </a:tbl>
          </a:graphicData>
        </a:graphic>
      </p:graphicFrame>
      <p:sp>
        <p:nvSpPr>
          <p:cNvPr id="4" name="TextBox 3">
            <a:extLst>
              <a:ext uri="{FF2B5EF4-FFF2-40B4-BE49-F238E27FC236}">
                <a16:creationId xmlns:a16="http://schemas.microsoft.com/office/drawing/2014/main" id="{C764A098-531A-1145-A9E6-8408D759137C}"/>
              </a:ext>
            </a:extLst>
          </p:cNvPr>
          <p:cNvSpPr txBox="1"/>
          <p:nvPr/>
        </p:nvSpPr>
        <p:spPr>
          <a:xfrm>
            <a:off x="2027236" y="488582"/>
            <a:ext cx="6773864" cy="3416320"/>
          </a:xfrm>
          <a:prstGeom prst="rect">
            <a:avLst/>
          </a:prstGeom>
          <a:noFill/>
        </p:spPr>
        <p:txBody>
          <a:bodyPr wrap="square" rtlCol="0">
            <a:spAutoFit/>
          </a:bodyPr>
          <a:lstStyle/>
          <a:p>
            <a:r>
              <a:rPr lang="en-US" b="1" dirty="0">
                <a:latin typeface="Bahnschrift" panose="020B0502040204020203" pitchFamily="34" charset="0"/>
              </a:rPr>
              <a:t>3).Table Name:-</a:t>
            </a:r>
            <a:r>
              <a:rPr lang="en-US" dirty="0">
                <a:latin typeface="Bahnschrift" panose="020B0502040204020203" pitchFamily="34" charset="0"/>
              </a:rPr>
              <a:t> Customer</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Name, Login_id, Contact_Num, Address,Gender, City_id, Pet_Category_id.</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 </a:t>
            </a:r>
            <a:r>
              <a:rPr lang="en-US" dirty="0">
                <a:latin typeface="Bahnschrift" panose="020B0502040204020203" pitchFamily="34" charset="0"/>
              </a:rPr>
              <a:t>Login_id,City_id,Pet_Category</a:t>
            </a:r>
            <a:endParaRPr lang="en-US" b="1" dirty="0">
              <a:latin typeface="Bahnschrift" panose="020B0502040204020203" pitchFamily="34" charset="0"/>
            </a:endParaRPr>
          </a:p>
          <a:p>
            <a:endParaRPr lang="en-US" dirty="0">
              <a:latin typeface="Bahnschrift" panose="020B0502040204020203" pitchFamily="34" charset="0"/>
            </a:endParaRPr>
          </a:p>
          <a:p>
            <a:endParaRPr lang="en-US" dirty="0">
              <a:latin typeface="Bahnschrift" panose="020B0502040204020203" pitchFamily="34" charset="0"/>
            </a:endParaRPr>
          </a:p>
          <a:p>
            <a:endParaRPr lang="en-IN" dirty="0"/>
          </a:p>
          <a:p>
            <a:endParaRPr lang="en-IN" dirty="0"/>
          </a:p>
        </p:txBody>
      </p:sp>
      <p:sp>
        <p:nvSpPr>
          <p:cNvPr id="6" name="TextBox 5">
            <a:extLst>
              <a:ext uri="{FF2B5EF4-FFF2-40B4-BE49-F238E27FC236}">
                <a16:creationId xmlns:a16="http://schemas.microsoft.com/office/drawing/2014/main" id="{69323393-F6E6-D4AA-25D8-AE88072CC696}"/>
              </a:ext>
            </a:extLst>
          </p:cNvPr>
          <p:cNvSpPr txBox="1"/>
          <p:nvPr/>
        </p:nvSpPr>
        <p:spPr>
          <a:xfrm>
            <a:off x="5753100" y="-96193"/>
            <a:ext cx="6096000" cy="584775"/>
          </a:xfrm>
          <a:prstGeom prst="rect">
            <a:avLst/>
          </a:prstGeom>
          <a:noFill/>
        </p:spPr>
        <p:txBody>
          <a:bodyPr wrap="square">
            <a:spAutoFit/>
          </a:bodyPr>
          <a:lstStyle/>
          <a:p>
            <a:r>
              <a:rPr lang="en-US" sz="3200" b="1" dirty="0">
                <a:latin typeface="Bahnschrift" panose="020B0502040204020203" pitchFamily="34" charset="0"/>
              </a:rPr>
              <a:t>Customer</a:t>
            </a:r>
            <a:endParaRPr lang="en-IN" sz="3200" dirty="0"/>
          </a:p>
        </p:txBody>
      </p:sp>
      <p:sp>
        <p:nvSpPr>
          <p:cNvPr id="7" name="TextBox 6">
            <a:extLst>
              <a:ext uri="{FF2B5EF4-FFF2-40B4-BE49-F238E27FC236}">
                <a16:creationId xmlns:a16="http://schemas.microsoft.com/office/drawing/2014/main" id="{E584D07B-72A8-F988-F74E-19C900E83AE5}"/>
              </a:ext>
            </a:extLst>
          </p:cNvPr>
          <p:cNvSpPr txBox="1"/>
          <p:nvPr/>
        </p:nvSpPr>
        <p:spPr>
          <a:xfrm>
            <a:off x="806823" y="799683"/>
            <a:ext cx="6096000" cy="369332"/>
          </a:xfrm>
          <a:prstGeom prst="rect">
            <a:avLst/>
          </a:prstGeom>
          <a:noFill/>
        </p:spPr>
        <p:txBody>
          <a:bodyPr wrap="square">
            <a:spAutoFit/>
          </a:bodyPr>
          <a:lstStyle/>
          <a:p>
            <a:r>
              <a:rPr lang="en-US" dirty="0">
                <a:solidFill>
                  <a:schemeClr val="bg1"/>
                </a:solidFill>
              </a:rPr>
              <a:t>32</a:t>
            </a:r>
            <a:endParaRPr lang="en-IN" dirty="0"/>
          </a:p>
        </p:txBody>
      </p:sp>
      <p:sp>
        <p:nvSpPr>
          <p:cNvPr id="8" name="Footer Placeholder 2">
            <a:extLst>
              <a:ext uri="{FF2B5EF4-FFF2-40B4-BE49-F238E27FC236}">
                <a16:creationId xmlns:a16="http://schemas.microsoft.com/office/drawing/2014/main" id="{5BC5BEAD-B56A-30C9-0F0F-5FD571B3F1D6}"/>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5" name="Footer Placeholder 2">
            <a:extLst>
              <a:ext uri="{FF2B5EF4-FFF2-40B4-BE49-F238E27FC236}">
                <a16:creationId xmlns:a16="http://schemas.microsoft.com/office/drawing/2014/main" id="{F284E77F-B14B-7700-8523-76FA73740F0C}"/>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9" name="TextBox 8">
            <a:extLst>
              <a:ext uri="{FF2B5EF4-FFF2-40B4-BE49-F238E27FC236}">
                <a16:creationId xmlns:a16="http://schemas.microsoft.com/office/drawing/2014/main" id="{9E9E286D-0D4D-B353-8B3D-1FE9B385E3AC}"/>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0" name="Footer Placeholder 2">
            <a:extLst>
              <a:ext uri="{FF2B5EF4-FFF2-40B4-BE49-F238E27FC236}">
                <a16:creationId xmlns:a16="http://schemas.microsoft.com/office/drawing/2014/main" id="{B0F3E3C6-8F1A-36E1-4315-5C6FED75C488}"/>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3745846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6ED838C8-8DF1-ECEA-CABB-CA3908B15548}"/>
              </a:ext>
            </a:extLst>
          </p:cNvPr>
          <p:cNvGraphicFramePr>
            <a:graphicFrameLocks noGrp="1"/>
          </p:cNvGraphicFramePr>
          <p:nvPr>
            <p:extLst>
              <p:ext uri="{D42A27DB-BD31-4B8C-83A1-F6EECF244321}">
                <p14:modId xmlns:p14="http://schemas.microsoft.com/office/powerpoint/2010/main" val="2271941613"/>
              </p:ext>
            </p:extLst>
          </p:nvPr>
        </p:nvGraphicFramePr>
        <p:xfrm>
          <a:off x="2305050" y="2378685"/>
          <a:ext cx="7309382" cy="1754942"/>
        </p:xfrm>
        <a:graphic>
          <a:graphicData uri="http://schemas.openxmlformats.org/drawingml/2006/table">
            <a:tbl>
              <a:tblPr firstRow="1" bandRow="1">
                <a:tableStyleId>{073A0DAA-6AF3-43AB-8588-CEC1D06C72B9}</a:tableStyleId>
              </a:tblPr>
              <a:tblGrid>
                <a:gridCol w="1996026">
                  <a:extLst>
                    <a:ext uri="{9D8B030D-6E8A-4147-A177-3AD203B41FA5}">
                      <a16:colId xmlns:a16="http://schemas.microsoft.com/office/drawing/2014/main" val="2004106122"/>
                    </a:ext>
                  </a:extLst>
                </a:gridCol>
                <a:gridCol w="1710793">
                  <a:extLst>
                    <a:ext uri="{9D8B030D-6E8A-4147-A177-3AD203B41FA5}">
                      <a16:colId xmlns:a16="http://schemas.microsoft.com/office/drawing/2014/main" val="1406234183"/>
                    </a:ext>
                  </a:extLst>
                </a:gridCol>
                <a:gridCol w="1710793">
                  <a:extLst>
                    <a:ext uri="{9D8B030D-6E8A-4147-A177-3AD203B41FA5}">
                      <a16:colId xmlns:a16="http://schemas.microsoft.com/office/drawing/2014/main" val="1598419830"/>
                    </a:ext>
                  </a:extLst>
                </a:gridCol>
                <a:gridCol w="1891770">
                  <a:extLst>
                    <a:ext uri="{9D8B030D-6E8A-4147-A177-3AD203B41FA5}">
                      <a16:colId xmlns:a16="http://schemas.microsoft.com/office/drawing/2014/main" val="1605091080"/>
                    </a:ext>
                  </a:extLst>
                </a:gridCol>
              </a:tblGrid>
              <a:tr h="557431">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2626496618"/>
                  </a:ext>
                </a:extLst>
              </a:tr>
              <a:tr h="557431">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algn="ctr"/>
                      <a:r>
                        <a:rPr lang="en-US" dirty="0">
                          <a:latin typeface="Bahnschrift" panose="020B0502040204020203" pitchFamily="34" charset="0"/>
                        </a:rPr>
                        <a:t>Stores unique for every row</a:t>
                      </a: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557431">
                <a:tc>
                  <a:txBody>
                    <a:bodyPr/>
                    <a:lstStyle/>
                    <a:p>
                      <a:pPr algn="ctr"/>
                      <a:r>
                        <a:rPr lang="en-US" dirty="0" err="1">
                          <a:latin typeface="Bahnschrift" panose="020B0502040204020203" pitchFamily="34" charset="0"/>
                        </a:rPr>
                        <a:t>City_Name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a:t>
                      </a:r>
                      <a:r>
                        <a:rPr lang="en-US" dirty="0" err="1">
                          <a:latin typeface="Bahnschrift" panose="020B0502040204020203" pitchFamily="34" charset="0"/>
                        </a:rPr>
                        <a:t>city_name</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bl>
          </a:graphicData>
        </a:graphic>
      </p:graphicFrame>
      <p:sp>
        <p:nvSpPr>
          <p:cNvPr id="7" name="TextBox 6">
            <a:extLst>
              <a:ext uri="{FF2B5EF4-FFF2-40B4-BE49-F238E27FC236}">
                <a16:creationId xmlns:a16="http://schemas.microsoft.com/office/drawing/2014/main" id="{3B8714A2-BE01-2569-5618-81265F5F8962}"/>
              </a:ext>
            </a:extLst>
          </p:cNvPr>
          <p:cNvSpPr txBox="1"/>
          <p:nvPr/>
        </p:nvSpPr>
        <p:spPr>
          <a:xfrm>
            <a:off x="2218808" y="649454"/>
            <a:ext cx="5821084" cy="1754326"/>
          </a:xfrm>
          <a:prstGeom prst="rect">
            <a:avLst/>
          </a:prstGeom>
          <a:noFill/>
        </p:spPr>
        <p:txBody>
          <a:bodyPr wrap="square" rtlCol="0">
            <a:spAutoFit/>
          </a:bodyPr>
          <a:lstStyle/>
          <a:p>
            <a:r>
              <a:rPr lang="en-US" b="1" dirty="0">
                <a:latin typeface="Bahnschrift" panose="020B0502040204020203" pitchFamily="34" charset="0"/>
              </a:rPr>
              <a:t>4).Table Name:-</a:t>
            </a:r>
            <a:r>
              <a:rPr lang="en-US" dirty="0">
                <a:latin typeface="Bahnschrift" panose="020B0502040204020203" pitchFamily="34" charset="0"/>
              </a:rPr>
              <a:t> City</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Store User </a:t>
            </a:r>
            <a:r>
              <a:rPr lang="en-US" dirty="0" err="1">
                <a:latin typeface="Bahnschrift" panose="020B0502040204020203" pitchFamily="34" charset="0"/>
              </a:rPr>
              <a:t>id,City_Name</a:t>
            </a:r>
            <a:r>
              <a:rPr lang="en-US" dirty="0">
                <a:latin typeface="Bahnschrift" panose="020B0502040204020203" pitchFamily="34" charset="0"/>
              </a:rPr>
              <a:t>.</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IN" dirty="0"/>
          </a:p>
        </p:txBody>
      </p:sp>
      <p:sp>
        <p:nvSpPr>
          <p:cNvPr id="9" name="TextBox 8">
            <a:extLst>
              <a:ext uri="{FF2B5EF4-FFF2-40B4-BE49-F238E27FC236}">
                <a16:creationId xmlns:a16="http://schemas.microsoft.com/office/drawing/2014/main" id="{59877DDB-0952-699A-F206-AD9A5067241D}"/>
              </a:ext>
            </a:extLst>
          </p:cNvPr>
          <p:cNvSpPr txBox="1"/>
          <p:nvPr/>
        </p:nvSpPr>
        <p:spPr>
          <a:xfrm>
            <a:off x="6257925" y="64679"/>
            <a:ext cx="6096000" cy="584775"/>
          </a:xfrm>
          <a:prstGeom prst="rect">
            <a:avLst/>
          </a:prstGeom>
          <a:noFill/>
        </p:spPr>
        <p:txBody>
          <a:bodyPr wrap="square">
            <a:spAutoFit/>
          </a:bodyPr>
          <a:lstStyle/>
          <a:p>
            <a:r>
              <a:rPr lang="en-US" sz="3200" b="1" dirty="0">
                <a:latin typeface="Bahnschrift" panose="020B0502040204020203" pitchFamily="34" charset="0"/>
              </a:rPr>
              <a:t>City</a:t>
            </a:r>
            <a:endParaRPr lang="en-IN" sz="3200" dirty="0"/>
          </a:p>
        </p:txBody>
      </p:sp>
      <p:sp>
        <p:nvSpPr>
          <p:cNvPr id="4" name="TextBox 3">
            <a:extLst>
              <a:ext uri="{FF2B5EF4-FFF2-40B4-BE49-F238E27FC236}">
                <a16:creationId xmlns:a16="http://schemas.microsoft.com/office/drawing/2014/main" id="{28ACCB2B-2F44-3F57-2BCC-6E3EA919D3F3}"/>
              </a:ext>
            </a:extLst>
          </p:cNvPr>
          <p:cNvSpPr txBox="1"/>
          <p:nvPr/>
        </p:nvSpPr>
        <p:spPr>
          <a:xfrm>
            <a:off x="856129" y="823597"/>
            <a:ext cx="6176682" cy="369332"/>
          </a:xfrm>
          <a:prstGeom prst="rect">
            <a:avLst/>
          </a:prstGeom>
          <a:noFill/>
        </p:spPr>
        <p:txBody>
          <a:bodyPr wrap="square">
            <a:spAutoFit/>
          </a:bodyPr>
          <a:lstStyle/>
          <a:p>
            <a:r>
              <a:rPr lang="en-US" dirty="0">
                <a:solidFill>
                  <a:schemeClr val="bg1"/>
                </a:solidFill>
              </a:rPr>
              <a:t>33</a:t>
            </a:r>
            <a:endParaRPr lang="en-IN" dirty="0"/>
          </a:p>
        </p:txBody>
      </p:sp>
      <p:sp>
        <p:nvSpPr>
          <p:cNvPr id="8" name="Footer Placeholder 2">
            <a:extLst>
              <a:ext uri="{FF2B5EF4-FFF2-40B4-BE49-F238E27FC236}">
                <a16:creationId xmlns:a16="http://schemas.microsoft.com/office/drawing/2014/main" id="{72E6C0F8-192C-F72F-9296-30C2547BFA26}"/>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27A59D2E-B2A8-B76A-BFD1-16807031430B}"/>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3" name="TextBox 2">
            <a:extLst>
              <a:ext uri="{FF2B5EF4-FFF2-40B4-BE49-F238E27FC236}">
                <a16:creationId xmlns:a16="http://schemas.microsoft.com/office/drawing/2014/main" id="{44657448-6C6B-3D83-AB6A-234F5048A342}"/>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5" name="Footer Placeholder 2">
            <a:extLst>
              <a:ext uri="{FF2B5EF4-FFF2-40B4-BE49-F238E27FC236}">
                <a16:creationId xmlns:a16="http://schemas.microsoft.com/office/drawing/2014/main" id="{B1D22EFA-46D8-A10B-2964-9AFFA53F0D9B}"/>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1604082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B799E67-6666-03FB-21C2-50B078AE3131}"/>
              </a:ext>
            </a:extLst>
          </p:cNvPr>
          <p:cNvGraphicFramePr>
            <a:graphicFrameLocks noGrp="1"/>
          </p:cNvGraphicFramePr>
          <p:nvPr>
            <p:extLst>
              <p:ext uri="{D42A27DB-BD31-4B8C-83A1-F6EECF244321}">
                <p14:modId xmlns:p14="http://schemas.microsoft.com/office/powerpoint/2010/main" val="3042512345"/>
              </p:ext>
            </p:extLst>
          </p:nvPr>
        </p:nvGraphicFramePr>
        <p:xfrm>
          <a:off x="2266433" y="3000338"/>
          <a:ext cx="7128924" cy="2848336"/>
        </p:xfrm>
        <a:graphic>
          <a:graphicData uri="http://schemas.openxmlformats.org/drawingml/2006/table">
            <a:tbl>
              <a:tblPr firstRow="1" bandRow="1">
                <a:tableStyleId>{073A0DAA-6AF3-43AB-8588-CEC1D06C72B9}</a:tableStyleId>
              </a:tblPr>
              <a:tblGrid>
                <a:gridCol w="1710793">
                  <a:extLst>
                    <a:ext uri="{9D8B030D-6E8A-4147-A177-3AD203B41FA5}">
                      <a16:colId xmlns:a16="http://schemas.microsoft.com/office/drawing/2014/main" val="2004106122"/>
                    </a:ext>
                  </a:extLst>
                </a:gridCol>
                <a:gridCol w="1710793">
                  <a:extLst>
                    <a:ext uri="{9D8B030D-6E8A-4147-A177-3AD203B41FA5}">
                      <a16:colId xmlns:a16="http://schemas.microsoft.com/office/drawing/2014/main" val="1406234183"/>
                    </a:ext>
                  </a:extLst>
                </a:gridCol>
                <a:gridCol w="1710793">
                  <a:extLst>
                    <a:ext uri="{9D8B030D-6E8A-4147-A177-3AD203B41FA5}">
                      <a16:colId xmlns:a16="http://schemas.microsoft.com/office/drawing/2014/main" val="1598419830"/>
                    </a:ext>
                  </a:extLst>
                </a:gridCol>
                <a:gridCol w="1996545">
                  <a:extLst>
                    <a:ext uri="{9D8B030D-6E8A-4147-A177-3AD203B41FA5}">
                      <a16:colId xmlns:a16="http://schemas.microsoft.com/office/drawing/2014/main" val="1605091080"/>
                    </a:ext>
                  </a:extLst>
                </a:gridCol>
              </a:tblGrid>
              <a:tr h="555831">
                <a:tc>
                  <a:txBody>
                    <a:bodyPr/>
                    <a:lstStyle/>
                    <a:p>
                      <a:pPr algn="ctr"/>
                      <a:r>
                        <a:rPr lang="en-US" dirty="0">
                          <a:latin typeface="Bahnschrift" panose="020B0502040204020203" pitchFamily="34" charset="0"/>
                        </a:rPr>
                        <a:t>Column 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Datatype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Constrain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extLst>
                  <a:ext uri="{0D108BD9-81ED-4DB2-BD59-A6C34878D82A}">
                    <a16:rowId xmlns:a16="http://schemas.microsoft.com/office/drawing/2014/main" val="2626496618"/>
                  </a:ext>
                </a:extLst>
              </a:tr>
              <a:tr h="822274">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algn="ctr"/>
                      <a:r>
                        <a:rPr lang="en-US" dirty="0">
                          <a:latin typeface="Bahnschrift" panose="020B0502040204020203" pitchFamily="34" charset="0"/>
                        </a:rPr>
                        <a:t>Stores unique for every row</a:t>
                      </a: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555831">
                <a:tc>
                  <a:txBody>
                    <a:bodyPr/>
                    <a:lstStyle/>
                    <a:p>
                      <a:pPr algn="ctr"/>
                      <a:r>
                        <a:rPr lang="en-US" dirty="0">
                          <a:latin typeface="Bahnschrift" panose="020B0502040204020203" pitchFamily="34" charset="0"/>
                        </a:rPr>
                        <a:t>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name </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r h="0">
                <a:tc>
                  <a:txBody>
                    <a:bodyPr/>
                    <a:lstStyle/>
                    <a:p>
                      <a:pPr algn="ctr"/>
                      <a:r>
                        <a:rPr lang="en-US" dirty="0">
                          <a:latin typeface="Bahnschrift" panose="020B0502040204020203" pitchFamily="34" charset="0"/>
                        </a:rPr>
                        <a:t>Thumbnail_url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user Thumbnail_url</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2818863048"/>
                  </a:ext>
                </a:extLst>
              </a:tr>
            </a:tbl>
          </a:graphicData>
        </a:graphic>
      </p:graphicFrame>
      <p:sp>
        <p:nvSpPr>
          <p:cNvPr id="4" name="TextBox 3">
            <a:extLst>
              <a:ext uri="{FF2B5EF4-FFF2-40B4-BE49-F238E27FC236}">
                <a16:creationId xmlns:a16="http://schemas.microsoft.com/office/drawing/2014/main" id="{AFC04DB7-38E0-A61A-CB90-125676D03052}"/>
              </a:ext>
            </a:extLst>
          </p:cNvPr>
          <p:cNvSpPr txBox="1"/>
          <p:nvPr/>
        </p:nvSpPr>
        <p:spPr>
          <a:xfrm>
            <a:off x="2266433" y="969013"/>
            <a:ext cx="5821084" cy="2031325"/>
          </a:xfrm>
          <a:prstGeom prst="rect">
            <a:avLst/>
          </a:prstGeom>
          <a:noFill/>
        </p:spPr>
        <p:txBody>
          <a:bodyPr wrap="square" rtlCol="0">
            <a:spAutoFit/>
          </a:bodyPr>
          <a:lstStyle/>
          <a:p>
            <a:r>
              <a:rPr lang="en-US" b="1" dirty="0">
                <a:latin typeface="Bahnschrift" panose="020B0502040204020203" pitchFamily="34" charset="0"/>
              </a:rPr>
              <a:t>5).Table Name:-</a:t>
            </a:r>
            <a:r>
              <a:rPr lang="en-US" dirty="0">
                <a:latin typeface="Bahnschrift" panose="020B0502040204020203" pitchFamily="34" charset="0"/>
              </a:rPr>
              <a:t> </a:t>
            </a:r>
            <a:r>
              <a:rPr lang="en-US" dirty="0" err="1">
                <a:latin typeface="Bahnschrift" panose="020B0502040204020203" pitchFamily="34" charset="0"/>
              </a:rPr>
              <a:t>Pet_Categories</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Name,Thumbnail_url,</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endParaRPr lang="en-IN" dirty="0"/>
          </a:p>
          <a:p>
            <a:endParaRPr lang="en-IN" dirty="0"/>
          </a:p>
        </p:txBody>
      </p:sp>
      <p:sp>
        <p:nvSpPr>
          <p:cNvPr id="6" name="TextBox 5">
            <a:extLst>
              <a:ext uri="{FF2B5EF4-FFF2-40B4-BE49-F238E27FC236}">
                <a16:creationId xmlns:a16="http://schemas.microsoft.com/office/drawing/2014/main" id="{65E53F0F-154F-6D4B-4985-AC547ABFE2D0}"/>
              </a:ext>
            </a:extLst>
          </p:cNvPr>
          <p:cNvSpPr txBox="1"/>
          <p:nvPr/>
        </p:nvSpPr>
        <p:spPr>
          <a:xfrm>
            <a:off x="5039517" y="79475"/>
            <a:ext cx="6096000" cy="584775"/>
          </a:xfrm>
          <a:prstGeom prst="rect">
            <a:avLst/>
          </a:prstGeom>
          <a:noFill/>
        </p:spPr>
        <p:txBody>
          <a:bodyPr wrap="square">
            <a:spAutoFit/>
          </a:bodyPr>
          <a:lstStyle/>
          <a:p>
            <a:r>
              <a:rPr lang="en-US" sz="3200" b="1" dirty="0">
                <a:latin typeface="Bahnschrift" panose="020B0502040204020203" pitchFamily="34" charset="0"/>
              </a:rPr>
              <a:t>Pet</a:t>
            </a:r>
            <a:r>
              <a:rPr lang="en-US" sz="3200" b="1" u="sng" dirty="0">
                <a:latin typeface="Bahnschrift" panose="020B0502040204020203" pitchFamily="34" charset="0"/>
              </a:rPr>
              <a:t>_</a:t>
            </a:r>
            <a:r>
              <a:rPr lang="en-US" sz="3200" b="1" dirty="0">
                <a:latin typeface="Bahnschrift" panose="020B0502040204020203" pitchFamily="34" charset="0"/>
              </a:rPr>
              <a:t>Categories</a:t>
            </a:r>
            <a:endParaRPr lang="en-IN" sz="3200" dirty="0"/>
          </a:p>
        </p:txBody>
      </p:sp>
      <p:sp>
        <p:nvSpPr>
          <p:cNvPr id="7" name="TextBox 6">
            <a:extLst>
              <a:ext uri="{FF2B5EF4-FFF2-40B4-BE49-F238E27FC236}">
                <a16:creationId xmlns:a16="http://schemas.microsoft.com/office/drawing/2014/main" id="{E0ACA231-0E08-173F-4AA1-39FFB4A4479E}"/>
              </a:ext>
            </a:extLst>
          </p:cNvPr>
          <p:cNvSpPr txBox="1"/>
          <p:nvPr/>
        </p:nvSpPr>
        <p:spPr>
          <a:xfrm>
            <a:off x="815788" y="784347"/>
            <a:ext cx="6096000" cy="369332"/>
          </a:xfrm>
          <a:prstGeom prst="rect">
            <a:avLst/>
          </a:prstGeom>
          <a:noFill/>
        </p:spPr>
        <p:txBody>
          <a:bodyPr wrap="square">
            <a:spAutoFit/>
          </a:bodyPr>
          <a:lstStyle/>
          <a:p>
            <a:r>
              <a:rPr lang="en-US" dirty="0">
                <a:solidFill>
                  <a:schemeClr val="bg1"/>
                </a:solidFill>
              </a:rPr>
              <a:t>34</a:t>
            </a:r>
            <a:endParaRPr lang="en-IN" dirty="0"/>
          </a:p>
        </p:txBody>
      </p:sp>
      <p:sp>
        <p:nvSpPr>
          <p:cNvPr id="8" name="Footer Placeholder 2">
            <a:extLst>
              <a:ext uri="{FF2B5EF4-FFF2-40B4-BE49-F238E27FC236}">
                <a16:creationId xmlns:a16="http://schemas.microsoft.com/office/drawing/2014/main" id="{1CEFE435-4A48-E3F3-64C8-7634DA3BE203}"/>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CCD2351D-2F99-A127-1406-D9260AEAB565}"/>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5" name="TextBox 4">
            <a:extLst>
              <a:ext uri="{FF2B5EF4-FFF2-40B4-BE49-F238E27FC236}">
                <a16:creationId xmlns:a16="http://schemas.microsoft.com/office/drawing/2014/main" id="{41392AA7-39BC-D984-7D99-327817B384F3}"/>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7AC4A3EF-188B-303A-342E-C1878CABA6C8}"/>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3258078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6D9FE809-F006-BF5B-D15D-6D2F339395DB}"/>
              </a:ext>
            </a:extLst>
          </p:cNvPr>
          <p:cNvGraphicFramePr>
            <a:graphicFrameLocks noGrp="1"/>
          </p:cNvGraphicFramePr>
          <p:nvPr>
            <p:extLst>
              <p:ext uri="{D42A27DB-BD31-4B8C-83A1-F6EECF244321}">
                <p14:modId xmlns:p14="http://schemas.microsoft.com/office/powerpoint/2010/main" val="1344649714"/>
              </p:ext>
            </p:extLst>
          </p:nvPr>
        </p:nvGraphicFramePr>
        <p:xfrm>
          <a:off x="1838325" y="2666999"/>
          <a:ext cx="9272134" cy="3580838"/>
        </p:xfrm>
        <a:graphic>
          <a:graphicData uri="http://schemas.openxmlformats.org/drawingml/2006/table">
            <a:tbl>
              <a:tblPr firstRow="1" bandRow="1">
                <a:tableStyleId>{073A0DAA-6AF3-43AB-8588-CEC1D06C72B9}</a:tableStyleId>
              </a:tblPr>
              <a:tblGrid>
                <a:gridCol w="1830492">
                  <a:extLst>
                    <a:ext uri="{9D8B030D-6E8A-4147-A177-3AD203B41FA5}">
                      <a16:colId xmlns:a16="http://schemas.microsoft.com/office/drawing/2014/main" val="2004106122"/>
                    </a:ext>
                  </a:extLst>
                </a:gridCol>
                <a:gridCol w="1311768">
                  <a:extLst>
                    <a:ext uri="{9D8B030D-6E8A-4147-A177-3AD203B41FA5}">
                      <a16:colId xmlns:a16="http://schemas.microsoft.com/office/drawing/2014/main" val="1406234183"/>
                    </a:ext>
                  </a:extLst>
                </a:gridCol>
                <a:gridCol w="2617511">
                  <a:extLst>
                    <a:ext uri="{9D8B030D-6E8A-4147-A177-3AD203B41FA5}">
                      <a16:colId xmlns:a16="http://schemas.microsoft.com/office/drawing/2014/main" val="1598419830"/>
                    </a:ext>
                  </a:extLst>
                </a:gridCol>
                <a:gridCol w="3512363">
                  <a:extLst>
                    <a:ext uri="{9D8B030D-6E8A-4147-A177-3AD203B41FA5}">
                      <a16:colId xmlns:a16="http://schemas.microsoft.com/office/drawing/2014/main" val="1605091080"/>
                    </a:ext>
                  </a:extLst>
                </a:gridCol>
              </a:tblGrid>
              <a:tr h="373099">
                <a:tc>
                  <a:txBody>
                    <a:bodyPr/>
                    <a:lstStyle/>
                    <a:p>
                      <a:pPr algn="ctr"/>
                      <a:r>
                        <a:rPr lang="en-US" dirty="0">
                          <a:latin typeface="Bahnschrift" panose="020B0502040204020203" pitchFamily="34" charset="0"/>
                        </a:rPr>
                        <a:t>Column 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Datatype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Constrain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extLst>
                  <a:ext uri="{0D108BD9-81ED-4DB2-BD59-A6C34878D82A}">
                    <a16:rowId xmlns:a16="http://schemas.microsoft.com/office/drawing/2014/main" val="2626496618"/>
                  </a:ext>
                </a:extLst>
              </a:tr>
              <a:tr h="608280">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algn="ctr"/>
                      <a:r>
                        <a:rPr lang="en-US" dirty="0">
                          <a:latin typeface="Bahnschrift" panose="020B0502040204020203" pitchFamily="34" charset="0"/>
                        </a:rPr>
                        <a:t>Store user id &amp; </a:t>
                      </a:r>
                      <a:r>
                        <a:rPr lang="en-US" dirty="0" err="1">
                          <a:latin typeface="Bahnschrift" panose="020B0502040204020203" pitchFamily="34" charset="0"/>
                        </a:rPr>
                        <a:t>pet_details</a:t>
                      </a: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373099">
                <a:tc>
                  <a:txBody>
                    <a:bodyPr/>
                    <a:lstStyle/>
                    <a:p>
                      <a:pPr algn="ctr"/>
                      <a:r>
                        <a:rPr lang="en-US" dirty="0">
                          <a:latin typeface="Bahnschrift" panose="020B0502040204020203" pitchFamily="34" charset="0"/>
                        </a:rPr>
                        <a:t>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name </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r h="0">
                <a:tc>
                  <a:txBody>
                    <a:bodyPr/>
                    <a:lstStyle/>
                    <a:p>
                      <a:pPr algn="ctr"/>
                      <a:r>
                        <a:rPr lang="en-US" dirty="0">
                          <a:latin typeface="Bahnschrift" panose="020B0502040204020203" pitchFamily="34" charset="0"/>
                        </a:rPr>
                        <a:t>Pet_Category_id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user Pet_Category_id</a:t>
                      </a:r>
                      <a:endParaRPr lang="en-IN" dirty="0">
                        <a:latin typeface="Bahnschrift" panose="020B0502040204020203" pitchFamily="34" charset="0"/>
                      </a:endParaRPr>
                    </a:p>
                  </a:txBody>
                  <a:tcPr/>
                </a:tc>
                <a:extLst>
                  <a:ext uri="{0D108BD9-81ED-4DB2-BD59-A6C34878D82A}">
                    <a16:rowId xmlns:a16="http://schemas.microsoft.com/office/drawing/2014/main" val="2818863048"/>
                  </a:ext>
                </a:extLst>
              </a:tr>
              <a:tr h="348687">
                <a:tc>
                  <a:txBody>
                    <a:bodyPr/>
                    <a:lstStyle/>
                    <a:p>
                      <a:pPr algn="ctr"/>
                      <a:r>
                        <a:rPr lang="en-US" dirty="0" err="1">
                          <a:latin typeface="Bahnschrift" panose="020B0502040204020203" pitchFamily="34" charset="0"/>
                        </a:rPr>
                        <a:t>Nike_Name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a:t>
                      </a:r>
                      <a:r>
                        <a:rPr lang="en-US" dirty="0" err="1">
                          <a:latin typeface="Bahnschrift" panose="020B0502040204020203" pitchFamily="34" charset="0"/>
                        </a:rPr>
                        <a:t>nike_name</a:t>
                      </a:r>
                      <a:endParaRPr lang="en-IN" dirty="0">
                        <a:latin typeface="Bahnschrift" panose="020B0502040204020203" pitchFamily="34" charset="0"/>
                      </a:endParaRPr>
                    </a:p>
                  </a:txBody>
                  <a:tcPr/>
                </a:tc>
                <a:extLst>
                  <a:ext uri="{0D108BD9-81ED-4DB2-BD59-A6C34878D82A}">
                    <a16:rowId xmlns:a16="http://schemas.microsoft.com/office/drawing/2014/main" val="859367955"/>
                  </a:ext>
                </a:extLst>
              </a:tr>
              <a:tr h="348687">
                <a:tc>
                  <a:txBody>
                    <a:bodyPr/>
                    <a:lstStyle/>
                    <a:p>
                      <a:pPr algn="ctr"/>
                      <a:r>
                        <a:rPr lang="en-US" dirty="0">
                          <a:latin typeface="Bahnschrift" panose="020B0502040204020203" pitchFamily="34" charset="0"/>
                        </a:rPr>
                        <a:t>Dob</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 </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dob </a:t>
                      </a:r>
                      <a:endParaRPr lang="en-IN" dirty="0">
                        <a:latin typeface="Bahnschrift" panose="020B0502040204020203" pitchFamily="34" charset="0"/>
                      </a:endParaRPr>
                    </a:p>
                  </a:txBody>
                  <a:tcPr/>
                </a:tc>
                <a:extLst>
                  <a:ext uri="{0D108BD9-81ED-4DB2-BD59-A6C34878D82A}">
                    <a16:rowId xmlns:a16="http://schemas.microsoft.com/office/drawing/2014/main" val="2424887077"/>
                  </a:ext>
                </a:extLst>
              </a:tr>
              <a:tr h="348687">
                <a:tc>
                  <a:txBody>
                    <a:bodyPr/>
                    <a:lstStyle/>
                    <a:p>
                      <a:pPr algn="ctr"/>
                      <a:r>
                        <a:rPr lang="en-US" dirty="0">
                          <a:latin typeface="Bahnschrift" panose="020B0502040204020203" pitchFamily="34" charset="0"/>
                        </a:rPr>
                        <a:t>Customer_id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a:t>
                      </a:r>
                      <a:r>
                        <a:rPr lang="en-US" dirty="0" err="1">
                          <a:latin typeface="Bahnschrift" panose="020B0502040204020203" pitchFamily="34" charset="0"/>
                        </a:rPr>
                        <a:t>customer_id</a:t>
                      </a:r>
                      <a:endParaRPr lang="en-IN" dirty="0">
                        <a:latin typeface="Bahnschrift" panose="020B0502040204020203" pitchFamily="34" charset="0"/>
                      </a:endParaRPr>
                    </a:p>
                  </a:txBody>
                  <a:tcPr/>
                </a:tc>
                <a:extLst>
                  <a:ext uri="{0D108BD9-81ED-4DB2-BD59-A6C34878D82A}">
                    <a16:rowId xmlns:a16="http://schemas.microsoft.com/office/drawing/2014/main" val="1817203871"/>
                  </a:ext>
                </a:extLst>
              </a:tr>
              <a:tr h="348687">
                <a:tc>
                  <a:txBody>
                    <a:bodyPr/>
                    <a:lstStyle/>
                    <a:p>
                      <a:pPr algn="ctr"/>
                      <a:r>
                        <a:rPr lang="en-US" dirty="0" err="1">
                          <a:latin typeface="Bahnschrift" panose="020B0502040204020203" pitchFamily="34" charset="0"/>
                        </a:rPr>
                        <a:t>Photo_url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a:t>
                      </a:r>
                      <a:r>
                        <a:rPr lang="en-US" dirty="0" err="1">
                          <a:latin typeface="Bahnschrift" panose="020B0502040204020203" pitchFamily="34" charset="0"/>
                        </a:rPr>
                        <a:t>photo_url</a:t>
                      </a:r>
                      <a:endParaRPr lang="en-IN" dirty="0">
                        <a:latin typeface="Bahnschrift" panose="020B0502040204020203" pitchFamily="34" charset="0"/>
                      </a:endParaRPr>
                    </a:p>
                  </a:txBody>
                  <a:tcPr/>
                </a:tc>
                <a:extLst>
                  <a:ext uri="{0D108BD9-81ED-4DB2-BD59-A6C34878D82A}">
                    <a16:rowId xmlns:a16="http://schemas.microsoft.com/office/drawing/2014/main" val="2759658291"/>
                  </a:ext>
                </a:extLst>
              </a:tr>
              <a:tr h="348687">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description</a:t>
                      </a:r>
                      <a:endParaRPr lang="en-IN" dirty="0">
                        <a:latin typeface="Bahnschrift" panose="020B0502040204020203" pitchFamily="34" charset="0"/>
                      </a:endParaRPr>
                    </a:p>
                  </a:txBody>
                  <a:tcPr/>
                </a:tc>
                <a:extLst>
                  <a:ext uri="{0D108BD9-81ED-4DB2-BD59-A6C34878D82A}">
                    <a16:rowId xmlns:a16="http://schemas.microsoft.com/office/drawing/2014/main" val="770230052"/>
                  </a:ext>
                </a:extLst>
              </a:tr>
            </a:tbl>
          </a:graphicData>
        </a:graphic>
      </p:graphicFrame>
      <p:sp>
        <p:nvSpPr>
          <p:cNvPr id="4" name="TextBox 3">
            <a:extLst>
              <a:ext uri="{FF2B5EF4-FFF2-40B4-BE49-F238E27FC236}">
                <a16:creationId xmlns:a16="http://schemas.microsoft.com/office/drawing/2014/main" id="{D726EB89-3D12-0FA8-BCC7-DC922D919FFE}"/>
              </a:ext>
            </a:extLst>
          </p:cNvPr>
          <p:cNvSpPr txBox="1"/>
          <p:nvPr/>
        </p:nvSpPr>
        <p:spPr>
          <a:xfrm>
            <a:off x="1723755" y="407567"/>
            <a:ext cx="6818197" cy="3139321"/>
          </a:xfrm>
          <a:prstGeom prst="rect">
            <a:avLst/>
          </a:prstGeom>
          <a:noFill/>
        </p:spPr>
        <p:txBody>
          <a:bodyPr wrap="square" rtlCol="0">
            <a:spAutoFit/>
          </a:bodyPr>
          <a:lstStyle/>
          <a:p>
            <a:r>
              <a:rPr lang="en-US" b="1" dirty="0">
                <a:latin typeface="Bahnschrift" panose="020B0502040204020203" pitchFamily="34" charset="0"/>
              </a:rPr>
              <a:t>6).Table Name:-</a:t>
            </a:r>
            <a:r>
              <a:rPr lang="en-US" dirty="0">
                <a:latin typeface="Bahnschrift" panose="020B0502040204020203" pitchFamily="34" charset="0"/>
              </a:rPr>
              <a:t> Pet_Details</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id,Name, Pet_Category_id, Nik_Name.Dob, Cuatomer_id, Photo_url, Description_</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 </a:t>
            </a:r>
            <a:r>
              <a:rPr lang="en-US" dirty="0">
                <a:latin typeface="Bahnschrift" panose="020B0502040204020203" pitchFamily="34" charset="0"/>
              </a:rPr>
              <a:t>Pet_Category_id.</a:t>
            </a:r>
          </a:p>
          <a:p>
            <a:endParaRPr lang="en-US" dirty="0">
              <a:latin typeface="Bahnschrift" panose="020B0502040204020203" pitchFamily="34" charset="0"/>
            </a:endParaRPr>
          </a:p>
          <a:p>
            <a:endParaRPr lang="en-IN" dirty="0"/>
          </a:p>
          <a:p>
            <a:endParaRPr lang="en-IN" dirty="0"/>
          </a:p>
        </p:txBody>
      </p:sp>
      <p:sp>
        <p:nvSpPr>
          <p:cNvPr id="6" name="TextBox 5">
            <a:extLst>
              <a:ext uri="{FF2B5EF4-FFF2-40B4-BE49-F238E27FC236}">
                <a16:creationId xmlns:a16="http://schemas.microsoft.com/office/drawing/2014/main" id="{BC9CB79C-8686-B989-D329-948B200C38C9}"/>
              </a:ext>
            </a:extLst>
          </p:cNvPr>
          <p:cNvSpPr txBox="1"/>
          <p:nvPr/>
        </p:nvSpPr>
        <p:spPr>
          <a:xfrm>
            <a:off x="5267324" y="64679"/>
            <a:ext cx="6096000" cy="584775"/>
          </a:xfrm>
          <a:prstGeom prst="rect">
            <a:avLst/>
          </a:prstGeom>
          <a:noFill/>
        </p:spPr>
        <p:txBody>
          <a:bodyPr wrap="square">
            <a:spAutoFit/>
          </a:bodyPr>
          <a:lstStyle/>
          <a:p>
            <a:r>
              <a:rPr lang="en-US" sz="3200" b="1" dirty="0">
                <a:latin typeface="Bahnschrift" panose="020B0502040204020203" pitchFamily="34" charset="0"/>
              </a:rPr>
              <a:t>Pet</a:t>
            </a:r>
            <a:r>
              <a:rPr lang="en-US" sz="3200" b="1" u="sng" dirty="0">
                <a:latin typeface="Bahnschrift" panose="020B0502040204020203" pitchFamily="34" charset="0"/>
              </a:rPr>
              <a:t>_</a:t>
            </a:r>
            <a:r>
              <a:rPr lang="en-US" sz="3200" b="1" dirty="0">
                <a:latin typeface="Bahnschrift" panose="020B0502040204020203" pitchFamily="34" charset="0"/>
              </a:rPr>
              <a:t>Details</a:t>
            </a:r>
            <a:endParaRPr lang="en-IN" sz="3200" dirty="0"/>
          </a:p>
        </p:txBody>
      </p:sp>
      <p:sp>
        <p:nvSpPr>
          <p:cNvPr id="7" name="TextBox 6">
            <a:extLst>
              <a:ext uri="{FF2B5EF4-FFF2-40B4-BE49-F238E27FC236}">
                <a16:creationId xmlns:a16="http://schemas.microsoft.com/office/drawing/2014/main" id="{89602535-1D99-AD9B-88A0-6AAE72586DC1}"/>
              </a:ext>
            </a:extLst>
          </p:cNvPr>
          <p:cNvSpPr txBox="1"/>
          <p:nvPr/>
        </p:nvSpPr>
        <p:spPr>
          <a:xfrm>
            <a:off x="878541" y="747929"/>
            <a:ext cx="6096000" cy="369332"/>
          </a:xfrm>
          <a:prstGeom prst="rect">
            <a:avLst/>
          </a:prstGeom>
          <a:noFill/>
        </p:spPr>
        <p:txBody>
          <a:bodyPr wrap="square">
            <a:spAutoFit/>
          </a:bodyPr>
          <a:lstStyle/>
          <a:p>
            <a:r>
              <a:rPr lang="en-US" dirty="0">
                <a:solidFill>
                  <a:schemeClr val="bg1"/>
                </a:solidFill>
              </a:rPr>
              <a:t>35</a:t>
            </a:r>
            <a:endParaRPr lang="en-IN" dirty="0"/>
          </a:p>
        </p:txBody>
      </p:sp>
      <p:sp>
        <p:nvSpPr>
          <p:cNvPr id="8" name="Footer Placeholder 2">
            <a:extLst>
              <a:ext uri="{FF2B5EF4-FFF2-40B4-BE49-F238E27FC236}">
                <a16:creationId xmlns:a16="http://schemas.microsoft.com/office/drawing/2014/main" id="{1FFAED8C-1BDD-A805-BD2E-C8B2E1078DE6}"/>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C553D228-4329-EEF2-5880-07147CF4AC7D}"/>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5" name="TextBox 4">
            <a:extLst>
              <a:ext uri="{FF2B5EF4-FFF2-40B4-BE49-F238E27FC236}">
                <a16:creationId xmlns:a16="http://schemas.microsoft.com/office/drawing/2014/main" id="{D75C7E76-5459-EF0E-FE4C-EB7963D22FAC}"/>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E64A1DE8-99C7-4C18-BA0A-03136EEF1BCE}"/>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473724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567F58-2D66-7871-F062-3F4C1A260AE2}"/>
              </a:ext>
            </a:extLst>
          </p:cNvPr>
          <p:cNvSpPr>
            <a:spLocks noGrp="1"/>
          </p:cNvSpPr>
          <p:nvPr>
            <p:ph type="ftr" sz="quarter" idx="11"/>
          </p:nvPr>
        </p:nvSpPr>
        <p:spPr/>
        <p:txBody>
          <a:bodyPr/>
          <a:lstStyle/>
          <a:p>
            <a:r>
              <a:rPr lang="en-IN"/>
              <a:t>Batch No: </a:t>
            </a:r>
          </a:p>
        </p:txBody>
      </p:sp>
      <p:sp>
        <p:nvSpPr>
          <p:cNvPr id="3" name="Footer Placeholder 1">
            <a:extLst>
              <a:ext uri="{FF2B5EF4-FFF2-40B4-BE49-F238E27FC236}">
                <a16:creationId xmlns:a16="http://schemas.microsoft.com/office/drawing/2014/main" id="{BE489A58-4A08-9C82-91A7-5EF07305AF91}"/>
              </a:ext>
            </a:extLst>
          </p:cNvPr>
          <p:cNvSpPr txBox="1">
            <a:spLocks/>
          </p:cNvSpPr>
          <p:nvPr/>
        </p:nvSpPr>
        <p:spPr>
          <a:xfrm>
            <a:off x="2589212" y="6135808"/>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Batch No: </a:t>
            </a:r>
          </a:p>
        </p:txBody>
      </p:sp>
      <p:graphicFrame>
        <p:nvGraphicFramePr>
          <p:cNvPr id="4" name="Table 3">
            <a:extLst>
              <a:ext uri="{FF2B5EF4-FFF2-40B4-BE49-F238E27FC236}">
                <a16:creationId xmlns:a16="http://schemas.microsoft.com/office/drawing/2014/main" id="{393942B5-FB56-F108-4F31-E988D6594F2D}"/>
              </a:ext>
            </a:extLst>
          </p:cNvPr>
          <p:cNvGraphicFramePr>
            <a:graphicFrameLocks noGrp="1"/>
          </p:cNvGraphicFramePr>
          <p:nvPr>
            <p:extLst>
              <p:ext uri="{D42A27DB-BD31-4B8C-83A1-F6EECF244321}">
                <p14:modId xmlns:p14="http://schemas.microsoft.com/office/powerpoint/2010/main" val="125601755"/>
              </p:ext>
            </p:extLst>
          </p:nvPr>
        </p:nvGraphicFramePr>
        <p:xfrm>
          <a:off x="1446025" y="2479493"/>
          <a:ext cx="9078539" cy="4297680"/>
        </p:xfrm>
        <a:graphic>
          <a:graphicData uri="http://schemas.openxmlformats.org/drawingml/2006/table">
            <a:tbl>
              <a:tblPr firstRow="1" bandRow="1">
                <a:tableStyleId>{073A0DAA-6AF3-43AB-8588-CEC1D06C72B9}</a:tableStyleId>
              </a:tblPr>
              <a:tblGrid>
                <a:gridCol w="2434702">
                  <a:extLst>
                    <a:ext uri="{9D8B030D-6E8A-4147-A177-3AD203B41FA5}">
                      <a16:colId xmlns:a16="http://schemas.microsoft.com/office/drawing/2014/main" val="2004106122"/>
                    </a:ext>
                  </a:extLst>
                </a:gridCol>
                <a:gridCol w="1254966">
                  <a:extLst>
                    <a:ext uri="{9D8B030D-6E8A-4147-A177-3AD203B41FA5}">
                      <a16:colId xmlns:a16="http://schemas.microsoft.com/office/drawing/2014/main" val="1406234183"/>
                    </a:ext>
                  </a:extLst>
                </a:gridCol>
                <a:gridCol w="1749201">
                  <a:extLst>
                    <a:ext uri="{9D8B030D-6E8A-4147-A177-3AD203B41FA5}">
                      <a16:colId xmlns:a16="http://schemas.microsoft.com/office/drawing/2014/main" val="1598419830"/>
                    </a:ext>
                  </a:extLst>
                </a:gridCol>
                <a:gridCol w="3639670">
                  <a:extLst>
                    <a:ext uri="{9D8B030D-6E8A-4147-A177-3AD203B41FA5}">
                      <a16:colId xmlns:a16="http://schemas.microsoft.com/office/drawing/2014/main" val="1605091080"/>
                    </a:ext>
                  </a:extLst>
                </a:gridCol>
              </a:tblGrid>
              <a:tr h="302654">
                <a:tc>
                  <a:txBody>
                    <a:bodyPr/>
                    <a:lstStyle/>
                    <a:p>
                      <a:pPr algn="ctr"/>
                      <a:r>
                        <a:rPr lang="en-US" dirty="0">
                          <a:latin typeface="Bahnschrift" panose="020B0502040204020203" pitchFamily="34" charset="0"/>
                        </a:rPr>
                        <a:t>Column 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Datatype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Constrain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extLst>
                  <a:ext uri="{0D108BD9-81ED-4DB2-BD59-A6C34878D82A}">
                    <a16:rowId xmlns:a16="http://schemas.microsoft.com/office/drawing/2014/main" val="2626496618"/>
                  </a:ext>
                </a:extLst>
              </a:tr>
              <a:tr h="529644">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algn="ctr"/>
                      <a:r>
                        <a:rPr lang="en-US" dirty="0">
                          <a:latin typeface="Bahnschrift" panose="020B0502040204020203" pitchFamily="34" charset="0"/>
                        </a:rPr>
                        <a:t>Stores unique for every row</a:t>
                      </a: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302654">
                <a:tc>
                  <a:txBody>
                    <a:bodyPr/>
                    <a:lstStyle/>
                    <a:p>
                      <a:pPr algn="ctr"/>
                      <a:r>
                        <a:rPr lang="en-US" dirty="0">
                          <a:latin typeface="Bahnschrift" panose="020B0502040204020203" pitchFamily="34" charset="0"/>
                        </a:rPr>
                        <a:t> 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name </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r h="302654">
                <a:tc>
                  <a:txBody>
                    <a:bodyPr/>
                    <a:lstStyle/>
                    <a:p>
                      <a:pPr algn="ctr"/>
                      <a:r>
                        <a:rPr lang="en-US" dirty="0">
                          <a:latin typeface="Bahnschrift" panose="020B0502040204020203" pitchFamily="34" charset="0"/>
                        </a:rPr>
                        <a:t>Product_Category_id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Product_Category_id</a:t>
                      </a:r>
                      <a:endParaRPr lang="en-IN" dirty="0">
                        <a:latin typeface="Bahnschrift" panose="020B0502040204020203" pitchFamily="34" charset="0"/>
                      </a:endParaRPr>
                    </a:p>
                  </a:txBody>
                  <a:tcPr/>
                </a:tc>
                <a:extLst>
                  <a:ext uri="{0D108BD9-81ED-4DB2-BD59-A6C34878D82A}">
                    <a16:rowId xmlns:a16="http://schemas.microsoft.com/office/drawing/2014/main" val="2818863048"/>
                  </a:ext>
                </a:extLst>
              </a:tr>
              <a:tr h="302654">
                <a:tc>
                  <a:txBody>
                    <a:bodyPr/>
                    <a:lstStyle/>
                    <a:p>
                      <a:pPr algn="ctr"/>
                      <a:r>
                        <a:rPr lang="en-US" dirty="0" err="1">
                          <a:latin typeface="Bahnschrift" panose="020B0502040204020203" pitchFamily="34" charset="0"/>
                        </a:rPr>
                        <a:t>Brand_id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a:t>
                      </a:r>
                      <a:r>
                        <a:rPr lang="en-US" dirty="0" err="1">
                          <a:latin typeface="Bahnschrift" panose="020B0502040204020203" pitchFamily="34" charset="0"/>
                        </a:rPr>
                        <a:t>brand_id</a:t>
                      </a:r>
                      <a:endParaRPr lang="en-IN" dirty="0">
                        <a:latin typeface="Bahnschrift" panose="020B0502040204020203" pitchFamily="34" charset="0"/>
                      </a:endParaRPr>
                    </a:p>
                  </a:txBody>
                  <a:tcPr/>
                </a:tc>
                <a:extLst>
                  <a:ext uri="{0D108BD9-81ED-4DB2-BD59-A6C34878D82A}">
                    <a16:rowId xmlns:a16="http://schemas.microsoft.com/office/drawing/2014/main" val="859367955"/>
                  </a:ext>
                </a:extLst>
              </a:tr>
              <a:tr h="302654">
                <a:tc>
                  <a:txBody>
                    <a:bodyPr/>
                    <a:lstStyle/>
                    <a:p>
                      <a:pPr algn="ctr"/>
                      <a:r>
                        <a:rPr lang="en-US" dirty="0">
                          <a:latin typeface="Bahnschrift" panose="020B0502040204020203" pitchFamily="34" charset="0"/>
                        </a:rPr>
                        <a:t>Photo_url_1</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 </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user </a:t>
                      </a:r>
                      <a:r>
                        <a:rPr lang="en-US" dirty="0" err="1">
                          <a:latin typeface="Bahnschrift" panose="020B0502040204020203" pitchFamily="34" charset="0"/>
                        </a:rPr>
                        <a:t>thumbnail_url</a:t>
                      </a:r>
                      <a:endParaRPr lang="en-IN" dirty="0">
                        <a:latin typeface="Bahnschrift" panose="020B0502040204020203" pitchFamily="34" charset="0"/>
                      </a:endParaRPr>
                    </a:p>
                  </a:txBody>
                  <a:tcPr/>
                </a:tc>
                <a:extLst>
                  <a:ext uri="{0D108BD9-81ED-4DB2-BD59-A6C34878D82A}">
                    <a16:rowId xmlns:a16="http://schemas.microsoft.com/office/drawing/2014/main" val="2424887077"/>
                  </a:ext>
                </a:extLst>
              </a:tr>
              <a:tr h="302654">
                <a:tc>
                  <a:txBody>
                    <a:bodyPr/>
                    <a:lstStyle/>
                    <a:p>
                      <a:pPr algn="ctr"/>
                      <a:r>
                        <a:rPr lang="en-US" dirty="0">
                          <a:latin typeface="Bahnschrift" panose="020B0502040204020203" pitchFamily="34" charset="0"/>
                        </a:rPr>
                        <a:t>Photo_url_2</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pet thumbnail_url</a:t>
                      </a:r>
                      <a:endParaRPr lang="en-IN" dirty="0">
                        <a:latin typeface="Bahnschrift" panose="020B0502040204020203" pitchFamily="34" charset="0"/>
                      </a:endParaRPr>
                    </a:p>
                  </a:txBody>
                  <a:tcPr/>
                </a:tc>
                <a:extLst>
                  <a:ext uri="{0D108BD9-81ED-4DB2-BD59-A6C34878D82A}">
                    <a16:rowId xmlns:a16="http://schemas.microsoft.com/office/drawing/2014/main" val="1817203871"/>
                  </a:ext>
                </a:extLst>
              </a:tr>
              <a:tr h="302654">
                <a:tc>
                  <a:txBody>
                    <a:bodyPr/>
                    <a:lstStyle/>
                    <a:p>
                      <a:pPr algn="ctr"/>
                      <a:r>
                        <a:rPr lang="en-US" dirty="0">
                          <a:latin typeface="Bahnschrift" panose="020B0502040204020203" pitchFamily="34" charset="0"/>
                        </a:rPr>
                        <a:t>Thumbnail_url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a:t>
                      </a:r>
                      <a:r>
                        <a:rPr lang="en-US" dirty="0" err="1">
                          <a:latin typeface="Bahnschrift" panose="020B0502040204020203" pitchFamily="34" charset="0"/>
                        </a:rPr>
                        <a:t>thumbnail_url</a:t>
                      </a:r>
                      <a:endParaRPr lang="en-IN" dirty="0">
                        <a:latin typeface="Bahnschrift" panose="020B0502040204020203" pitchFamily="34" charset="0"/>
                      </a:endParaRPr>
                    </a:p>
                  </a:txBody>
                  <a:tcPr/>
                </a:tc>
                <a:extLst>
                  <a:ext uri="{0D108BD9-81ED-4DB2-BD59-A6C34878D82A}">
                    <a16:rowId xmlns:a16="http://schemas.microsoft.com/office/drawing/2014/main" val="2759658291"/>
                  </a:ext>
                </a:extLst>
              </a:tr>
              <a:tr h="302654">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product Description</a:t>
                      </a:r>
                      <a:endParaRPr lang="en-IN" dirty="0">
                        <a:latin typeface="Bahnschrift" panose="020B0502040204020203" pitchFamily="34" charset="0"/>
                      </a:endParaRPr>
                    </a:p>
                  </a:txBody>
                  <a:tcPr/>
                </a:tc>
                <a:extLst>
                  <a:ext uri="{0D108BD9-81ED-4DB2-BD59-A6C34878D82A}">
                    <a16:rowId xmlns:a16="http://schemas.microsoft.com/office/drawing/2014/main" val="770230052"/>
                  </a:ext>
                </a:extLst>
              </a:tr>
              <a:tr h="302654">
                <a:tc>
                  <a:txBody>
                    <a:bodyPr/>
                    <a:lstStyle/>
                    <a:p>
                      <a:pPr algn="ctr"/>
                      <a:r>
                        <a:rPr lang="en-US" dirty="0">
                          <a:latin typeface="Bahnschrift" panose="020B0502040204020203" pitchFamily="34" charset="0"/>
                        </a:rPr>
                        <a:t>Price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product Price</a:t>
                      </a:r>
                      <a:endParaRPr lang="en-IN" dirty="0">
                        <a:latin typeface="Bahnschrift" panose="020B0502040204020203" pitchFamily="34" charset="0"/>
                      </a:endParaRPr>
                    </a:p>
                  </a:txBody>
                  <a:tcPr/>
                </a:tc>
                <a:extLst>
                  <a:ext uri="{0D108BD9-81ED-4DB2-BD59-A6C34878D82A}">
                    <a16:rowId xmlns:a16="http://schemas.microsoft.com/office/drawing/2014/main" val="1711563212"/>
                  </a:ext>
                </a:extLst>
              </a:tr>
              <a:tr h="302654">
                <a:tc>
                  <a:txBody>
                    <a:bodyPr/>
                    <a:lstStyle/>
                    <a:p>
                      <a:pPr algn="ctr"/>
                      <a:r>
                        <a:rPr lang="en-US" dirty="0" err="1">
                          <a:latin typeface="Bahnschrift" panose="020B0502040204020203" pitchFamily="34" charset="0"/>
                        </a:rPr>
                        <a:t>Discount_Price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Decimal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a:t>
                      </a:r>
                      <a:r>
                        <a:rPr lang="en-US" dirty="0" err="1">
                          <a:latin typeface="Bahnschrift" panose="020B0502040204020203" pitchFamily="34" charset="0"/>
                        </a:rPr>
                        <a:t>discount_Price</a:t>
                      </a:r>
                      <a:endParaRPr lang="en-IN" dirty="0">
                        <a:latin typeface="Bahnschrift" panose="020B0502040204020203" pitchFamily="34" charset="0"/>
                      </a:endParaRPr>
                    </a:p>
                  </a:txBody>
                  <a:tcPr/>
                </a:tc>
                <a:extLst>
                  <a:ext uri="{0D108BD9-81ED-4DB2-BD59-A6C34878D82A}">
                    <a16:rowId xmlns:a16="http://schemas.microsoft.com/office/drawing/2014/main" val="17451029"/>
                  </a:ext>
                </a:extLst>
              </a:tr>
            </a:tbl>
          </a:graphicData>
        </a:graphic>
      </p:graphicFrame>
      <p:sp>
        <p:nvSpPr>
          <p:cNvPr id="6" name="TextBox 5">
            <a:extLst>
              <a:ext uri="{FF2B5EF4-FFF2-40B4-BE49-F238E27FC236}">
                <a16:creationId xmlns:a16="http://schemas.microsoft.com/office/drawing/2014/main" id="{9B23B3AE-83B5-A87D-9BDC-BAE281DCC5B0}"/>
              </a:ext>
            </a:extLst>
          </p:cNvPr>
          <p:cNvSpPr txBox="1"/>
          <p:nvPr/>
        </p:nvSpPr>
        <p:spPr>
          <a:xfrm>
            <a:off x="1543608" y="236745"/>
            <a:ext cx="8595473" cy="2308324"/>
          </a:xfrm>
          <a:prstGeom prst="rect">
            <a:avLst/>
          </a:prstGeom>
          <a:noFill/>
        </p:spPr>
        <p:txBody>
          <a:bodyPr wrap="square">
            <a:spAutoFit/>
          </a:bodyPr>
          <a:lstStyle/>
          <a:p>
            <a:r>
              <a:rPr lang="en-US" b="1" dirty="0">
                <a:latin typeface="Bahnschrift" panose="020B0502040204020203" pitchFamily="34" charset="0"/>
              </a:rPr>
              <a:t>7).Table Name:-</a:t>
            </a:r>
            <a:r>
              <a:rPr lang="en-US" dirty="0">
                <a:latin typeface="Bahnschrift" panose="020B0502040204020203" pitchFamily="34" charset="0"/>
              </a:rPr>
              <a:t> Product</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Name, Product_Category_id, </a:t>
            </a:r>
            <a:r>
              <a:rPr lang="en-US" dirty="0" err="1">
                <a:latin typeface="Bahnschrift" panose="020B0502040204020203" pitchFamily="34" charset="0"/>
              </a:rPr>
              <a:t>Brand_id</a:t>
            </a:r>
            <a:r>
              <a:rPr lang="en-US" dirty="0">
                <a:latin typeface="Bahnschrift" panose="020B0502040204020203" pitchFamily="34" charset="0"/>
              </a:rPr>
              <a:t>, Photo_url_1, Photo_url_2, </a:t>
            </a:r>
            <a:r>
              <a:rPr lang="en-US" dirty="0" err="1">
                <a:latin typeface="Bahnschrift" panose="020B0502040204020203" pitchFamily="34" charset="0"/>
              </a:rPr>
              <a:t>Thumbnail_url</a:t>
            </a:r>
            <a:r>
              <a:rPr lang="en-US" dirty="0">
                <a:latin typeface="Bahnschrift" panose="020B0502040204020203" pitchFamily="34" charset="0"/>
              </a:rPr>
              <a:t>, Description, Price, Discount_Price.</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 </a:t>
            </a:r>
            <a:r>
              <a:rPr lang="en-IN" sz="1800" dirty="0">
                <a:effectLst/>
                <a:latin typeface="Bahnschrift" panose="020B0502040204020203" pitchFamily="34" charset="0"/>
                <a:ea typeface="Calibri" panose="020F0502020204030204" pitchFamily="34" charset="0"/>
                <a:cs typeface="Shruti" panose="020B0502040204020203" pitchFamily="34" charset="0"/>
              </a:rPr>
              <a:t>Product_Category_id, Brand_id.</a:t>
            </a:r>
            <a:endParaRPr lang="en-US" dirty="0">
              <a:latin typeface="Bahnschrift" panose="020B0502040204020203" pitchFamily="34" charset="0"/>
            </a:endParaRPr>
          </a:p>
        </p:txBody>
      </p:sp>
      <p:sp>
        <p:nvSpPr>
          <p:cNvPr id="8" name="TextBox 7">
            <a:extLst>
              <a:ext uri="{FF2B5EF4-FFF2-40B4-BE49-F238E27FC236}">
                <a16:creationId xmlns:a16="http://schemas.microsoft.com/office/drawing/2014/main" id="{08C4EA40-10B6-F40A-E18E-A10372A88668}"/>
              </a:ext>
            </a:extLst>
          </p:cNvPr>
          <p:cNvSpPr txBox="1"/>
          <p:nvPr/>
        </p:nvSpPr>
        <p:spPr>
          <a:xfrm>
            <a:off x="5424766" y="0"/>
            <a:ext cx="6096000" cy="584775"/>
          </a:xfrm>
          <a:prstGeom prst="rect">
            <a:avLst/>
          </a:prstGeom>
          <a:noFill/>
        </p:spPr>
        <p:txBody>
          <a:bodyPr wrap="square">
            <a:spAutoFit/>
          </a:bodyPr>
          <a:lstStyle/>
          <a:p>
            <a:r>
              <a:rPr lang="en-US" sz="3200" b="1" dirty="0">
                <a:latin typeface="Bahnschrift" panose="020B0502040204020203" pitchFamily="34" charset="0"/>
              </a:rPr>
              <a:t>Product</a:t>
            </a:r>
            <a:endParaRPr lang="en-IN" sz="3200" dirty="0"/>
          </a:p>
        </p:txBody>
      </p:sp>
      <p:sp>
        <p:nvSpPr>
          <p:cNvPr id="7" name="TextBox 6">
            <a:extLst>
              <a:ext uri="{FF2B5EF4-FFF2-40B4-BE49-F238E27FC236}">
                <a16:creationId xmlns:a16="http://schemas.microsoft.com/office/drawing/2014/main" id="{09607FB9-7EC4-85CB-7E50-0E8DBE90387A}"/>
              </a:ext>
            </a:extLst>
          </p:cNvPr>
          <p:cNvSpPr txBox="1"/>
          <p:nvPr/>
        </p:nvSpPr>
        <p:spPr>
          <a:xfrm>
            <a:off x="869576" y="804121"/>
            <a:ext cx="6096000" cy="369332"/>
          </a:xfrm>
          <a:prstGeom prst="rect">
            <a:avLst/>
          </a:prstGeom>
          <a:noFill/>
        </p:spPr>
        <p:txBody>
          <a:bodyPr wrap="square">
            <a:spAutoFit/>
          </a:bodyPr>
          <a:lstStyle/>
          <a:p>
            <a:r>
              <a:rPr lang="en-US" dirty="0">
                <a:solidFill>
                  <a:schemeClr val="bg1"/>
                </a:solidFill>
              </a:rPr>
              <a:t>36</a:t>
            </a:r>
            <a:endParaRPr lang="en-IN" dirty="0"/>
          </a:p>
        </p:txBody>
      </p:sp>
      <p:sp>
        <p:nvSpPr>
          <p:cNvPr id="9" name="Footer Placeholder 2">
            <a:extLst>
              <a:ext uri="{FF2B5EF4-FFF2-40B4-BE49-F238E27FC236}">
                <a16:creationId xmlns:a16="http://schemas.microsoft.com/office/drawing/2014/main" id="{163A493C-9886-54A0-3EC7-071B63055BB5}"/>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5" name="Footer Placeholder 2">
            <a:extLst>
              <a:ext uri="{FF2B5EF4-FFF2-40B4-BE49-F238E27FC236}">
                <a16:creationId xmlns:a16="http://schemas.microsoft.com/office/drawing/2014/main" id="{49024DC7-7BCE-3B28-4FA6-8DB3E8926C1A}"/>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10" name="TextBox 9">
            <a:extLst>
              <a:ext uri="{FF2B5EF4-FFF2-40B4-BE49-F238E27FC236}">
                <a16:creationId xmlns:a16="http://schemas.microsoft.com/office/drawing/2014/main" id="{BF30B07F-CB11-09AC-1206-63F6E3F64089}"/>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1" name="Footer Placeholder 2">
            <a:extLst>
              <a:ext uri="{FF2B5EF4-FFF2-40B4-BE49-F238E27FC236}">
                <a16:creationId xmlns:a16="http://schemas.microsoft.com/office/drawing/2014/main" id="{187807B2-AC6E-7E76-A171-38952B1CFEEF}"/>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3166671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921446-E4F2-BE2F-BAF4-650F37B67D8F}"/>
              </a:ext>
            </a:extLst>
          </p:cNvPr>
          <p:cNvSpPr txBox="1"/>
          <p:nvPr/>
        </p:nvSpPr>
        <p:spPr>
          <a:xfrm>
            <a:off x="4486835" y="0"/>
            <a:ext cx="6096000" cy="1077218"/>
          </a:xfrm>
          <a:prstGeom prst="rect">
            <a:avLst/>
          </a:prstGeom>
          <a:noFill/>
        </p:spPr>
        <p:txBody>
          <a:bodyPr wrap="square">
            <a:spAutoFit/>
          </a:bodyPr>
          <a:lstStyle/>
          <a:p>
            <a:r>
              <a:rPr lang="en-US" sz="3200" b="1" dirty="0">
                <a:latin typeface="Bahnschrift" panose="020B0502040204020203" pitchFamily="34" charset="0"/>
              </a:rPr>
              <a:t>Product_Categories</a:t>
            </a:r>
          </a:p>
          <a:p>
            <a:endParaRPr lang="en-IN" sz="3200" dirty="0"/>
          </a:p>
        </p:txBody>
      </p:sp>
      <p:sp>
        <p:nvSpPr>
          <p:cNvPr id="6" name="TextBox 5">
            <a:extLst>
              <a:ext uri="{FF2B5EF4-FFF2-40B4-BE49-F238E27FC236}">
                <a16:creationId xmlns:a16="http://schemas.microsoft.com/office/drawing/2014/main" id="{ED981DE5-6317-2DC9-0215-E76317E284E1}"/>
              </a:ext>
            </a:extLst>
          </p:cNvPr>
          <p:cNvSpPr txBox="1"/>
          <p:nvPr/>
        </p:nvSpPr>
        <p:spPr>
          <a:xfrm>
            <a:off x="1782389" y="783105"/>
            <a:ext cx="5586600" cy="2308324"/>
          </a:xfrm>
          <a:prstGeom prst="rect">
            <a:avLst/>
          </a:prstGeom>
          <a:noFill/>
        </p:spPr>
        <p:txBody>
          <a:bodyPr wrap="square">
            <a:spAutoFit/>
          </a:bodyPr>
          <a:lstStyle/>
          <a:p>
            <a:r>
              <a:rPr lang="en-US" b="1" dirty="0">
                <a:latin typeface="Bahnschrift" panose="020B0502040204020203" pitchFamily="34" charset="0"/>
              </a:rPr>
              <a:t>8).Table Name:-</a:t>
            </a:r>
            <a:r>
              <a:rPr lang="en-US" dirty="0">
                <a:latin typeface="Bahnschrift" panose="020B0502040204020203" pitchFamily="34" charset="0"/>
              </a:rPr>
              <a:t> </a:t>
            </a:r>
            <a:r>
              <a:rPr lang="en-US" dirty="0" err="1">
                <a:latin typeface="Bahnschrift" panose="020B0502040204020203" pitchFamily="34" charset="0"/>
              </a:rPr>
              <a:t>Product_Categories</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Name, Photo_url</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endParaRPr lang="en-IN" dirty="0"/>
          </a:p>
        </p:txBody>
      </p:sp>
      <p:graphicFrame>
        <p:nvGraphicFramePr>
          <p:cNvPr id="5" name="Table 3">
            <a:extLst>
              <a:ext uri="{FF2B5EF4-FFF2-40B4-BE49-F238E27FC236}">
                <a16:creationId xmlns:a16="http://schemas.microsoft.com/office/drawing/2014/main" id="{EDC5E6B1-435A-1084-118D-0BFF48D2E04A}"/>
              </a:ext>
            </a:extLst>
          </p:cNvPr>
          <p:cNvGraphicFramePr>
            <a:graphicFrameLocks noGrp="1"/>
          </p:cNvGraphicFramePr>
          <p:nvPr>
            <p:extLst>
              <p:ext uri="{D42A27DB-BD31-4B8C-83A1-F6EECF244321}">
                <p14:modId xmlns:p14="http://schemas.microsoft.com/office/powerpoint/2010/main" val="1030875509"/>
              </p:ext>
            </p:extLst>
          </p:nvPr>
        </p:nvGraphicFramePr>
        <p:xfrm>
          <a:off x="1883149" y="3091429"/>
          <a:ext cx="9272134" cy="2286000"/>
        </p:xfrm>
        <a:graphic>
          <a:graphicData uri="http://schemas.openxmlformats.org/drawingml/2006/table">
            <a:tbl>
              <a:tblPr firstRow="1" bandRow="1">
                <a:tableStyleId>{073A0DAA-6AF3-43AB-8588-CEC1D06C72B9}</a:tableStyleId>
              </a:tblPr>
              <a:tblGrid>
                <a:gridCol w="1830492">
                  <a:extLst>
                    <a:ext uri="{9D8B030D-6E8A-4147-A177-3AD203B41FA5}">
                      <a16:colId xmlns:a16="http://schemas.microsoft.com/office/drawing/2014/main" val="2004106122"/>
                    </a:ext>
                  </a:extLst>
                </a:gridCol>
                <a:gridCol w="1311768">
                  <a:extLst>
                    <a:ext uri="{9D8B030D-6E8A-4147-A177-3AD203B41FA5}">
                      <a16:colId xmlns:a16="http://schemas.microsoft.com/office/drawing/2014/main" val="1406234183"/>
                    </a:ext>
                  </a:extLst>
                </a:gridCol>
                <a:gridCol w="2617511">
                  <a:extLst>
                    <a:ext uri="{9D8B030D-6E8A-4147-A177-3AD203B41FA5}">
                      <a16:colId xmlns:a16="http://schemas.microsoft.com/office/drawing/2014/main" val="1598419830"/>
                    </a:ext>
                  </a:extLst>
                </a:gridCol>
                <a:gridCol w="3512363">
                  <a:extLst>
                    <a:ext uri="{9D8B030D-6E8A-4147-A177-3AD203B41FA5}">
                      <a16:colId xmlns:a16="http://schemas.microsoft.com/office/drawing/2014/main" val="1605091080"/>
                    </a:ext>
                  </a:extLst>
                </a:gridCol>
              </a:tblGrid>
              <a:tr h="337335">
                <a:tc>
                  <a:txBody>
                    <a:bodyPr/>
                    <a:lstStyle/>
                    <a:p>
                      <a:pPr algn="ctr"/>
                      <a:r>
                        <a:rPr lang="en-US" dirty="0">
                          <a:latin typeface="Bahnschrift" panose="020B0502040204020203" pitchFamily="34" charset="0"/>
                        </a:rPr>
                        <a:t>Column 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Datatype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Constrain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extLst>
                  <a:ext uri="{0D108BD9-81ED-4DB2-BD59-A6C34878D82A}">
                    <a16:rowId xmlns:a16="http://schemas.microsoft.com/office/drawing/2014/main" val="2626496618"/>
                  </a:ext>
                </a:extLst>
              </a:tr>
              <a:tr h="578724">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337335">
                <a:tc>
                  <a:txBody>
                    <a:bodyPr/>
                    <a:lstStyle/>
                    <a:p>
                      <a:pPr algn="ctr"/>
                      <a:r>
                        <a:rPr lang="en-US" dirty="0">
                          <a:latin typeface="Bahnschrift" panose="020B0502040204020203" pitchFamily="34" charset="0"/>
                        </a:rPr>
                        <a:t>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name </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r h="826748">
                <a:tc>
                  <a:txBody>
                    <a:bodyPr/>
                    <a:lstStyle/>
                    <a:p>
                      <a:pPr algn="ctr"/>
                      <a:r>
                        <a:rPr lang="en-US" dirty="0" err="1">
                          <a:latin typeface="Bahnschrift" panose="020B0502040204020203" pitchFamily="34" charset="0"/>
                        </a:rPr>
                        <a:t>Photo_url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IN" dirty="0">
                          <a:latin typeface="Bahnschrift" panose="020B0502040204020203" pitchFamily="34" charset="0"/>
                        </a:rPr>
                        <a:t>Not null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user </a:t>
                      </a:r>
                      <a:r>
                        <a:rPr lang="en-US" dirty="0" err="1">
                          <a:latin typeface="Bahnschrift" panose="020B0502040204020203" pitchFamily="34" charset="0"/>
                        </a:rPr>
                        <a:t>photo_url</a:t>
                      </a:r>
                      <a:endParaRPr lang="en-IN" dirty="0">
                        <a:latin typeface="Bahnschrift" panose="020B0502040204020203"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2818863048"/>
                  </a:ext>
                </a:extLst>
              </a:tr>
            </a:tbl>
          </a:graphicData>
        </a:graphic>
      </p:graphicFrame>
      <p:sp>
        <p:nvSpPr>
          <p:cNvPr id="8" name="TextBox 7">
            <a:extLst>
              <a:ext uri="{FF2B5EF4-FFF2-40B4-BE49-F238E27FC236}">
                <a16:creationId xmlns:a16="http://schemas.microsoft.com/office/drawing/2014/main" id="{29500638-68AD-1075-B78A-A5B3BA18142E}"/>
              </a:ext>
            </a:extLst>
          </p:cNvPr>
          <p:cNvSpPr txBox="1"/>
          <p:nvPr/>
        </p:nvSpPr>
        <p:spPr>
          <a:xfrm>
            <a:off x="869577" y="783105"/>
            <a:ext cx="6096000" cy="369332"/>
          </a:xfrm>
          <a:prstGeom prst="rect">
            <a:avLst/>
          </a:prstGeom>
          <a:noFill/>
        </p:spPr>
        <p:txBody>
          <a:bodyPr wrap="square">
            <a:spAutoFit/>
          </a:bodyPr>
          <a:lstStyle/>
          <a:p>
            <a:r>
              <a:rPr lang="en-US" dirty="0">
                <a:solidFill>
                  <a:schemeClr val="bg1"/>
                </a:solidFill>
              </a:rPr>
              <a:t>37</a:t>
            </a:r>
            <a:endParaRPr lang="en-IN" dirty="0"/>
          </a:p>
        </p:txBody>
      </p:sp>
      <p:sp>
        <p:nvSpPr>
          <p:cNvPr id="7" name="Footer Placeholder 2">
            <a:extLst>
              <a:ext uri="{FF2B5EF4-FFF2-40B4-BE49-F238E27FC236}">
                <a16:creationId xmlns:a16="http://schemas.microsoft.com/office/drawing/2014/main" id="{566D2275-5A8F-5FE5-BCC4-3060929EC8CC}"/>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5CAA9803-2AB5-998F-7AD3-59826C98E541}"/>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3" name="TextBox 2">
            <a:extLst>
              <a:ext uri="{FF2B5EF4-FFF2-40B4-BE49-F238E27FC236}">
                <a16:creationId xmlns:a16="http://schemas.microsoft.com/office/drawing/2014/main" id="{E9E6F3A5-D1E9-FE4D-F2DE-75FC73C0EF59}"/>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3708978E-E22F-B054-A2D2-06D197F13391}"/>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2205567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4A6C2F-74AE-4A9B-F297-25B6000A2C9B}"/>
              </a:ext>
            </a:extLst>
          </p:cNvPr>
          <p:cNvSpPr txBox="1"/>
          <p:nvPr/>
        </p:nvSpPr>
        <p:spPr>
          <a:xfrm>
            <a:off x="1769205" y="1045643"/>
            <a:ext cx="5489303" cy="1754326"/>
          </a:xfrm>
          <a:prstGeom prst="rect">
            <a:avLst/>
          </a:prstGeom>
          <a:noFill/>
        </p:spPr>
        <p:txBody>
          <a:bodyPr wrap="square">
            <a:spAutoFit/>
          </a:bodyPr>
          <a:lstStyle/>
          <a:p>
            <a:r>
              <a:rPr lang="en-US" b="1" dirty="0">
                <a:latin typeface="Bahnschrift" panose="020B0502040204020203" pitchFamily="34" charset="0"/>
              </a:rPr>
              <a:t>9).Table Name:-</a:t>
            </a:r>
            <a:r>
              <a:rPr lang="en-US" dirty="0">
                <a:latin typeface="Bahnschrift" panose="020B0502040204020203" pitchFamily="34" charset="0"/>
              </a:rPr>
              <a:t> Pet_Categories</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Name, Photo_url,</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endParaRPr lang="en-IN" dirty="0"/>
          </a:p>
        </p:txBody>
      </p:sp>
      <p:sp>
        <p:nvSpPr>
          <p:cNvPr id="5" name="TextBox 4">
            <a:extLst>
              <a:ext uri="{FF2B5EF4-FFF2-40B4-BE49-F238E27FC236}">
                <a16:creationId xmlns:a16="http://schemas.microsoft.com/office/drawing/2014/main" id="{263AE324-DC72-8E59-A1F3-1F39912B5351}"/>
              </a:ext>
            </a:extLst>
          </p:cNvPr>
          <p:cNvSpPr txBox="1"/>
          <p:nvPr/>
        </p:nvSpPr>
        <p:spPr>
          <a:xfrm>
            <a:off x="4751294" y="64679"/>
            <a:ext cx="6096000" cy="584775"/>
          </a:xfrm>
          <a:prstGeom prst="rect">
            <a:avLst/>
          </a:prstGeom>
          <a:noFill/>
        </p:spPr>
        <p:txBody>
          <a:bodyPr wrap="square">
            <a:spAutoFit/>
          </a:bodyPr>
          <a:lstStyle/>
          <a:p>
            <a:r>
              <a:rPr lang="en-US" sz="3200" b="1" dirty="0">
                <a:latin typeface="Bahnschrift" panose="020B0502040204020203" pitchFamily="34" charset="0"/>
              </a:rPr>
              <a:t>Product</a:t>
            </a:r>
            <a:r>
              <a:rPr lang="en-US" sz="3200" b="1" u="sng" dirty="0">
                <a:latin typeface="Bahnschrift" panose="020B0502040204020203" pitchFamily="34" charset="0"/>
              </a:rPr>
              <a:t>_</a:t>
            </a:r>
            <a:r>
              <a:rPr lang="en-US" sz="3200" b="1" dirty="0">
                <a:latin typeface="Bahnschrift" panose="020B0502040204020203" pitchFamily="34" charset="0"/>
              </a:rPr>
              <a:t>Brands</a:t>
            </a:r>
            <a:endParaRPr lang="en-IN" sz="3200" dirty="0"/>
          </a:p>
        </p:txBody>
      </p:sp>
      <p:graphicFrame>
        <p:nvGraphicFramePr>
          <p:cNvPr id="3" name="Table 3">
            <a:extLst>
              <a:ext uri="{FF2B5EF4-FFF2-40B4-BE49-F238E27FC236}">
                <a16:creationId xmlns:a16="http://schemas.microsoft.com/office/drawing/2014/main" id="{011BA756-BB7A-3747-4002-7A298D9E7E7A}"/>
              </a:ext>
            </a:extLst>
          </p:cNvPr>
          <p:cNvGraphicFramePr>
            <a:graphicFrameLocks noGrp="1"/>
          </p:cNvGraphicFramePr>
          <p:nvPr>
            <p:extLst>
              <p:ext uri="{D42A27DB-BD31-4B8C-83A1-F6EECF244321}">
                <p14:modId xmlns:p14="http://schemas.microsoft.com/office/powerpoint/2010/main" val="554035362"/>
              </p:ext>
            </p:extLst>
          </p:nvPr>
        </p:nvGraphicFramePr>
        <p:xfrm>
          <a:off x="1763144" y="2886307"/>
          <a:ext cx="9272134" cy="2286000"/>
        </p:xfrm>
        <a:graphic>
          <a:graphicData uri="http://schemas.openxmlformats.org/drawingml/2006/table">
            <a:tbl>
              <a:tblPr firstRow="1" bandRow="1">
                <a:tableStyleId>{073A0DAA-6AF3-43AB-8588-CEC1D06C72B9}</a:tableStyleId>
              </a:tblPr>
              <a:tblGrid>
                <a:gridCol w="1830492">
                  <a:extLst>
                    <a:ext uri="{9D8B030D-6E8A-4147-A177-3AD203B41FA5}">
                      <a16:colId xmlns:a16="http://schemas.microsoft.com/office/drawing/2014/main" val="2004106122"/>
                    </a:ext>
                  </a:extLst>
                </a:gridCol>
                <a:gridCol w="1311768">
                  <a:extLst>
                    <a:ext uri="{9D8B030D-6E8A-4147-A177-3AD203B41FA5}">
                      <a16:colId xmlns:a16="http://schemas.microsoft.com/office/drawing/2014/main" val="1406234183"/>
                    </a:ext>
                  </a:extLst>
                </a:gridCol>
                <a:gridCol w="2617511">
                  <a:extLst>
                    <a:ext uri="{9D8B030D-6E8A-4147-A177-3AD203B41FA5}">
                      <a16:colId xmlns:a16="http://schemas.microsoft.com/office/drawing/2014/main" val="1598419830"/>
                    </a:ext>
                  </a:extLst>
                </a:gridCol>
                <a:gridCol w="3512363">
                  <a:extLst>
                    <a:ext uri="{9D8B030D-6E8A-4147-A177-3AD203B41FA5}">
                      <a16:colId xmlns:a16="http://schemas.microsoft.com/office/drawing/2014/main" val="1605091080"/>
                    </a:ext>
                  </a:extLst>
                </a:gridCol>
              </a:tblGrid>
              <a:tr h="337335">
                <a:tc>
                  <a:txBody>
                    <a:bodyPr/>
                    <a:lstStyle/>
                    <a:p>
                      <a:pPr algn="ctr"/>
                      <a:r>
                        <a:rPr lang="en-US" dirty="0">
                          <a:latin typeface="Bahnschrift" panose="020B0502040204020203" pitchFamily="34" charset="0"/>
                        </a:rPr>
                        <a:t>Column 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Datatype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Constrain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extLst>
                  <a:ext uri="{0D108BD9-81ED-4DB2-BD59-A6C34878D82A}">
                    <a16:rowId xmlns:a16="http://schemas.microsoft.com/office/drawing/2014/main" val="2626496618"/>
                  </a:ext>
                </a:extLst>
              </a:tr>
              <a:tr h="578724">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337335">
                <a:tc>
                  <a:txBody>
                    <a:bodyPr/>
                    <a:lstStyle/>
                    <a:p>
                      <a:pPr algn="ctr"/>
                      <a:r>
                        <a:rPr lang="en-US" dirty="0">
                          <a:latin typeface="Bahnschrift" panose="020B0502040204020203" pitchFamily="34" charset="0"/>
                        </a:rPr>
                        <a:t>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name </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r h="826748">
                <a:tc>
                  <a:txBody>
                    <a:bodyPr/>
                    <a:lstStyle/>
                    <a:p>
                      <a:pPr algn="ctr"/>
                      <a:r>
                        <a:rPr lang="en-US" dirty="0" err="1">
                          <a:latin typeface="Bahnschrift" panose="020B0502040204020203" pitchFamily="34" charset="0"/>
                        </a:rPr>
                        <a:t>Photo_url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IN" dirty="0">
                          <a:latin typeface="Bahnschrift" panose="020B0502040204020203" pitchFamily="34" charset="0"/>
                        </a:rPr>
                        <a:t>Not null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user </a:t>
                      </a:r>
                      <a:r>
                        <a:rPr lang="en-US" dirty="0" err="1">
                          <a:latin typeface="Bahnschrift" panose="020B0502040204020203" pitchFamily="34" charset="0"/>
                        </a:rPr>
                        <a:t>photo_url</a:t>
                      </a:r>
                      <a:endParaRPr lang="en-IN" dirty="0">
                        <a:latin typeface="Bahnschrift" panose="020B0502040204020203"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2818863048"/>
                  </a:ext>
                </a:extLst>
              </a:tr>
            </a:tbl>
          </a:graphicData>
        </a:graphic>
      </p:graphicFrame>
      <p:sp>
        <p:nvSpPr>
          <p:cNvPr id="7" name="TextBox 6">
            <a:extLst>
              <a:ext uri="{FF2B5EF4-FFF2-40B4-BE49-F238E27FC236}">
                <a16:creationId xmlns:a16="http://schemas.microsoft.com/office/drawing/2014/main" id="{7355076C-8C41-C205-46D7-6AE536FB7CC6}"/>
              </a:ext>
            </a:extLst>
          </p:cNvPr>
          <p:cNvSpPr txBox="1"/>
          <p:nvPr/>
        </p:nvSpPr>
        <p:spPr>
          <a:xfrm>
            <a:off x="896470" y="774639"/>
            <a:ext cx="6096000" cy="369332"/>
          </a:xfrm>
          <a:prstGeom prst="rect">
            <a:avLst/>
          </a:prstGeom>
          <a:noFill/>
        </p:spPr>
        <p:txBody>
          <a:bodyPr wrap="square">
            <a:spAutoFit/>
          </a:bodyPr>
          <a:lstStyle/>
          <a:p>
            <a:r>
              <a:rPr lang="en-US" dirty="0">
                <a:solidFill>
                  <a:schemeClr val="bg1"/>
                </a:solidFill>
              </a:rPr>
              <a:t>38</a:t>
            </a:r>
            <a:endParaRPr lang="en-IN" dirty="0"/>
          </a:p>
        </p:txBody>
      </p:sp>
      <p:sp>
        <p:nvSpPr>
          <p:cNvPr id="8" name="Footer Placeholder 2">
            <a:extLst>
              <a:ext uri="{FF2B5EF4-FFF2-40B4-BE49-F238E27FC236}">
                <a16:creationId xmlns:a16="http://schemas.microsoft.com/office/drawing/2014/main" id="{D4C13483-BC14-12E2-7FCF-5A096AD03274}"/>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3601B2DA-021C-3D0E-9A5B-4CEA06664BF8}"/>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6" name="TextBox 5">
            <a:extLst>
              <a:ext uri="{FF2B5EF4-FFF2-40B4-BE49-F238E27FC236}">
                <a16:creationId xmlns:a16="http://schemas.microsoft.com/office/drawing/2014/main" id="{1A6635F5-1071-5CAD-53F5-18200820722D}"/>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9FDE4CF7-90F8-DB8B-3F92-8FA4C94D33C5}"/>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1427872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591B57-3561-9184-ED85-D46CA301E0FE}"/>
              </a:ext>
            </a:extLst>
          </p:cNvPr>
          <p:cNvSpPr>
            <a:spLocks noGrp="1"/>
          </p:cNvSpPr>
          <p:nvPr>
            <p:ph type="ftr" sz="quarter" idx="11"/>
          </p:nvPr>
        </p:nvSpPr>
        <p:spPr/>
        <p:txBody>
          <a:bodyPr/>
          <a:lstStyle/>
          <a:p>
            <a:r>
              <a:rPr lang="en-IN"/>
              <a:t>Batch No: </a:t>
            </a:r>
          </a:p>
        </p:txBody>
      </p:sp>
      <p:sp>
        <p:nvSpPr>
          <p:cNvPr id="4" name="TextBox 3">
            <a:extLst>
              <a:ext uri="{FF2B5EF4-FFF2-40B4-BE49-F238E27FC236}">
                <a16:creationId xmlns:a16="http://schemas.microsoft.com/office/drawing/2014/main" id="{15AB71D3-54E9-8E68-36B4-A2E343F82D63}"/>
              </a:ext>
            </a:extLst>
          </p:cNvPr>
          <p:cNvSpPr txBox="1"/>
          <p:nvPr/>
        </p:nvSpPr>
        <p:spPr>
          <a:xfrm>
            <a:off x="1605802" y="525500"/>
            <a:ext cx="7484409" cy="2585323"/>
          </a:xfrm>
          <a:prstGeom prst="rect">
            <a:avLst/>
          </a:prstGeom>
          <a:noFill/>
        </p:spPr>
        <p:txBody>
          <a:bodyPr wrap="square">
            <a:spAutoFit/>
          </a:bodyPr>
          <a:lstStyle/>
          <a:p>
            <a:r>
              <a:rPr lang="en-US" b="1" dirty="0">
                <a:latin typeface="Bahnschrift" panose="020B0502040204020203" pitchFamily="34" charset="0"/>
              </a:rPr>
              <a:t>10).Table Name:-</a:t>
            </a:r>
            <a:r>
              <a:rPr lang="en-US" dirty="0">
                <a:latin typeface="Bahnschrift" panose="020B0502040204020203" pitchFamily="34" charset="0"/>
              </a:rPr>
              <a:t> Order</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Customer_id, </a:t>
            </a:r>
            <a:r>
              <a:rPr lang="en-US" dirty="0" err="1">
                <a:latin typeface="Bahnschrift" panose="020B0502040204020203" pitchFamily="34" charset="0"/>
              </a:rPr>
              <a:t>Date_of_Order</a:t>
            </a:r>
            <a:r>
              <a:rPr lang="en-US" dirty="0">
                <a:latin typeface="Bahnschrift" panose="020B0502040204020203" pitchFamily="34" charset="0"/>
              </a:rPr>
              <a:t>, Amount, Discount, Promocode_id, Delivery_address_id</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a:t>
            </a:r>
            <a:r>
              <a:rPr lang="en-US" dirty="0" err="1">
                <a:latin typeface="Bahnschrift" panose="020B0502040204020203" pitchFamily="34" charset="0"/>
              </a:rPr>
              <a:t>Customer_id,Promocode_id,Delivery_address_id</a:t>
            </a:r>
            <a:endParaRPr lang="en-IN" dirty="0">
              <a:latin typeface="Bahnschrift" panose="020B0502040204020203" pitchFamily="34" charset="0"/>
            </a:endParaRPr>
          </a:p>
          <a:p>
            <a:endParaRPr lang="en-IN" dirty="0"/>
          </a:p>
        </p:txBody>
      </p:sp>
      <p:sp>
        <p:nvSpPr>
          <p:cNvPr id="6" name="TextBox 5">
            <a:extLst>
              <a:ext uri="{FF2B5EF4-FFF2-40B4-BE49-F238E27FC236}">
                <a16:creationId xmlns:a16="http://schemas.microsoft.com/office/drawing/2014/main" id="{67753F88-0597-A655-3CB2-AA3936C9463E}"/>
              </a:ext>
            </a:extLst>
          </p:cNvPr>
          <p:cNvSpPr txBox="1"/>
          <p:nvPr/>
        </p:nvSpPr>
        <p:spPr>
          <a:xfrm>
            <a:off x="5486400" y="57150"/>
            <a:ext cx="6096000" cy="584775"/>
          </a:xfrm>
          <a:prstGeom prst="rect">
            <a:avLst/>
          </a:prstGeom>
          <a:noFill/>
        </p:spPr>
        <p:txBody>
          <a:bodyPr wrap="square">
            <a:spAutoFit/>
          </a:bodyPr>
          <a:lstStyle/>
          <a:p>
            <a:r>
              <a:rPr lang="en-US" sz="3200" b="1" dirty="0"/>
              <a:t>Order</a:t>
            </a:r>
            <a:endParaRPr lang="en-IN" sz="3200" b="1" dirty="0"/>
          </a:p>
        </p:txBody>
      </p:sp>
      <p:sp>
        <p:nvSpPr>
          <p:cNvPr id="7" name="Footer Placeholder 1">
            <a:extLst>
              <a:ext uri="{FF2B5EF4-FFF2-40B4-BE49-F238E27FC236}">
                <a16:creationId xmlns:a16="http://schemas.microsoft.com/office/drawing/2014/main" id="{52B145B7-86F2-AFC3-099F-B6828A7CC28D}"/>
              </a:ext>
            </a:extLst>
          </p:cNvPr>
          <p:cNvSpPr txBox="1">
            <a:spLocks/>
          </p:cNvSpPr>
          <p:nvPr/>
        </p:nvSpPr>
        <p:spPr>
          <a:xfrm>
            <a:off x="2589212" y="6135808"/>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Batch No: </a:t>
            </a:r>
          </a:p>
        </p:txBody>
      </p:sp>
      <p:graphicFrame>
        <p:nvGraphicFramePr>
          <p:cNvPr id="8" name="Table 3">
            <a:extLst>
              <a:ext uri="{FF2B5EF4-FFF2-40B4-BE49-F238E27FC236}">
                <a16:creationId xmlns:a16="http://schemas.microsoft.com/office/drawing/2014/main" id="{1B57E008-33AF-628D-AA0B-512342234F86}"/>
              </a:ext>
            </a:extLst>
          </p:cNvPr>
          <p:cNvGraphicFramePr>
            <a:graphicFrameLocks noGrp="1"/>
          </p:cNvGraphicFramePr>
          <p:nvPr>
            <p:extLst>
              <p:ext uri="{D42A27DB-BD31-4B8C-83A1-F6EECF244321}">
                <p14:modId xmlns:p14="http://schemas.microsoft.com/office/powerpoint/2010/main" val="4127007145"/>
              </p:ext>
            </p:extLst>
          </p:nvPr>
        </p:nvGraphicFramePr>
        <p:xfrm>
          <a:off x="1703295" y="2859928"/>
          <a:ext cx="9654987" cy="3749040"/>
        </p:xfrm>
        <a:graphic>
          <a:graphicData uri="http://schemas.openxmlformats.org/drawingml/2006/table">
            <a:tbl>
              <a:tblPr firstRow="1" bandRow="1">
                <a:tableStyleId>{073A0DAA-6AF3-43AB-8588-CEC1D06C72B9}</a:tableStyleId>
              </a:tblPr>
              <a:tblGrid>
                <a:gridCol w="2642637">
                  <a:extLst>
                    <a:ext uri="{9D8B030D-6E8A-4147-A177-3AD203B41FA5}">
                      <a16:colId xmlns:a16="http://schemas.microsoft.com/office/drawing/2014/main" val="2004106122"/>
                    </a:ext>
                  </a:extLst>
                </a:gridCol>
                <a:gridCol w="1947579">
                  <a:extLst>
                    <a:ext uri="{9D8B030D-6E8A-4147-A177-3AD203B41FA5}">
                      <a16:colId xmlns:a16="http://schemas.microsoft.com/office/drawing/2014/main" val="1406234183"/>
                    </a:ext>
                  </a:extLst>
                </a:gridCol>
                <a:gridCol w="2117251">
                  <a:extLst>
                    <a:ext uri="{9D8B030D-6E8A-4147-A177-3AD203B41FA5}">
                      <a16:colId xmlns:a16="http://schemas.microsoft.com/office/drawing/2014/main" val="1598419830"/>
                    </a:ext>
                  </a:extLst>
                </a:gridCol>
                <a:gridCol w="2947520">
                  <a:extLst>
                    <a:ext uri="{9D8B030D-6E8A-4147-A177-3AD203B41FA5}">
                      <a16:colId xmlns:a16="http://schemas.microsoft.com/office/drawing/2014/main" val="1605091080"/>
                    </a:ext>
                  </a:extLst>
                </a:gridCol>
              </a:tblGrid>
              <a:tr h="338788">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2626496618"/>
                  </a:ext>
                </a:extLst>
              </a:tr>
              <a:tr h="0">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p>
                      <a:pPr algn="ctr"/>
                      <a:r>
                        <a:rPr lang="en-US" dirty="0">
                          <a:latin typeface="Bahnschrift" panose="020B0502040204020203" pitchFamily="34" charset="0"/>
                        </a:rPr>
                        <a:t> </a:t>
                      </a: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338788">
                <a:tc>
                  <a:txBody>
                    <a:bodyPr/>
                    <a:lstStyle/>
                    <a:p>
                      <a:pPr algn="ctr"/>
                      <a:r>
                        <a:rPr lang="en-US" dirty="0">
                          <a:latin typeface="Bahnschrift" panose="020B0502040204020203" pitchFamily="34" charset="0"/>
                        </a:rPr>
                        <a:t>Customer_id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a:t>
                      </a:r>
                      <a:r>
                        <a:rPr lang="en-US" dirty="0" err="1">
                          <a:latin typeface="Bahnschrift" panose="020B0502040204020203" pitchFamily="34" charset="0"/>
                        </a:rPr>
                        <a:t>customer_id</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r h="338788">
                <a:tc>
                  <a:txBody>
                    <a:bodyPr/>
                    <a:lstStyle/>
                    <a:p>
                      <a:pPr algn="ctr"/>
                      <a:r>
                        <a:rPr lang="en-US" dirty="0">
                          <a:latin typeface="Bahnschrift" panose="020B0502040204020203" pitchFamily="34" charset="0"/>
                        </a:rPr>
                        <a:t>Date_of_order</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a:t>
                      </a:r>
                      <a:r>
                        <a:rPr lang="en-US" dirty="0" err="1">
                          <a:latin typeface="Bahnschrift" panose="020B0502040204020203" pitchFamily="34" charset="0"/>
                        </a:rPr>
                        <a:t>date_of_order</a:t>
                      </a:r>
                      <a:endParaRPr lang="en-IN" dirty="0">
                        <a:latin typeface="Bahnschrift" panose="020B0502040204020203" pitchFamily="34" charset="0"/>
                      </a:endParaRPr>
                    </a:p>
                  </a:txBody>
                  <a:tcPr/>
                </a:tc>
                <a:extLst>
                  <a:ext uri="{0D108BD9-81ED-4DB2-BD59-A6C34878D82A}">
                    <a16:rowId xmlns:a16="http://schemas.microsoft.com/office/drawing/2014/main" val="2818863048"/>
                  </a:ext>
                </a:extLst>
              </a:tr>
              <a:tr h="338788">
                <a:tc>
                  <a:txBody>
                    <a:bodyPr/>
                    <a:lstStyle/>
                    <a:p>
                      <a:pPr algn="ctr"/>
                      <a:r>
                        <a:rPr lang="en-US" dirty="0">
                          <a:latin typeface="Bahnschrift" panose="020B0502040204020203" pitchFamily="34" charset="0"/>
                        </a:rPr>
                        <a:t>Amount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Decimal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amount</a:t>
                      </a:r>
                      <a:endParaRPr lang="en-IN" dirty="0">
                        <a:latin typeface="Bahnschrift" panose="020B0502040204020203" pitchFamily="34" charset="0"/>
                      </a:endParaRPr>
                    </a:p>
                  </a:txBody>
                  <a:tcPr/>
                </a:tc>
                <a:extLst>
                  <a:ext uri="{0D108BD9-81ED-4DB2-BD59-A6C34878D82A}">
                    <a16:rowId xmlns:a16="http://schemas.microsoft.com/office/drawing/2014/main" val="508974625"/>
                  </a:ext>
                </a:extLst>
              </a:tr>
              <a:tr h="338788">
                <a:tc>
                  <a:txBody>
                    <a:bodyPr/>
                    <a:lstStyle/>
                    <a:p>
                      <a:pPr algn="ctr"/>
                      <a:r>
                        <a:rPr lang="en-US" dirty="0">
                          <a:latin typeface="Bahnschrift" panose="020B0502040204020203" pitchFamily="34" charset="0"/>
                        </a:rPr>
                        <a:t>Discount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Decimal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discount</a:t>
                      </a:r>
                      <a:endParaRPr lang="en-IN" dirty="0">
                        <a:latin typeface="Bahnschrift" panose="020B0502040204020203" pitchFamily="34" charset="0"/>
                      </a:endParaRPr>
                    </a:p>
                  </a:txBody>
                  <a:tcPr/>
                </a:tc>
                <a:extLst>
                  <a:ext uri="{0D108BD9-81ED-4DB2-BD59-A6C34878D82A}">
                    <a16:rowId xmlns:a16="http://schemas.microsoft.com/office/drawing/2014/main" val="1107377820"/>
                  </a:ext>
                </a:extLst>
              </a:tr>
              <a:tr h="338788">
                <a:tc>
                  <a:txBody>
                    <a:bodyPr/>
                    <a:lstStyle/>
                    <a:p>
                      <a:pPr algn="ctr"/>
                      <a:r>
                        <a:rPr lang="en-US" dirty="0">
                          <a:latin typeface="Bahnschrift" panose="020B0502040204020203" pitchFamily="34" charset="0"/>
                        </a:rPr>
                        <a:t>Promocode_id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a:t>
                      </a:r>
                      <a:r>
                        <a:rPr lang="en-US" dirty="0" err="1">
                          <a:latin typeface="Bahnschrift" panose="020B0502040204020203" pitchFamily="34" charset="0"/>
                        </a:rPr>
                        <a:t>promocode_id</a:t>
                      </a:r>
                      <a:endParaRPr lang="en-IN" dirty="0">
                        <a:latin typeface="Bahnschrift" panose="020B0502040204020203" pitchFamily="34" charset="0"/>
                      </a:endParaRPr>
                    </a:p>
                  </a:txBody>
                  <a:tcPr/>
                </a:tc>
                <a:extLst>
                  <a:ext uri="{0D108BD9-81ED-4DB2-BD59-A6C34878D82A}">
                    <a16:rowId xmlns:a16="http://schemas.microsoft.com/office/drawing/2014/main" val="900444685"/>
                  </a:ext>
                </a:extLst>
              </a:tr>
              <a:tr h="592878">
                <a:tc>
                  <a:txBody>
                    <a:bodyPr/>
                    <a:lstStyle/>
                    <a:p>
                      <a:pPr algn="ctr"/>
                      <a:r>
                        <a:rPr lang="en-US" dirty="0">
                          <a:latin typeface="Bahnschrift" panose="020B0502040204020203" pitchFamily="34" charset="0"/>
                        </a:rPr>
                        <a:t>Delivery_address_id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a:t>
                      </a:r>
                      <a:r>
                        <a:rPr lang="en-US" dirty="0" err="1">
                          <a:latin typeface="Bahnschrift" panose="020B0502040204020203" pitchFamily="34" charset="0"/>
                        </a:rPr>
                        <a:t>Delivery_address_id</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686593796"/>
                  </a:ext>
                </a:extLst>
              </a:tr>
            </a:tbl>
          </a:graphicData>
        </a:graphic>
      </p:graphicFrame>
      <p:sp>
        <p:nvSpPr>
          <p:cNvPr id="5" name="TextBox 4">
            <a:extLst>
              <a:ext uri="{FF2B5EF4-FFF2-40B4-BE49-F238E27FC236}">
                <a16:creationId xmlns:a16="http://schemas.microsoft.com/office/drawing/2014/main" id="{C1EA2F38-03F8-8130-91BE-9B0149EF3C5D}"/>
              </a:ext>
            </a:extLst>
          </p:cNvPr>
          <p:cNvSpPr txBox="1"/>
          <p:nvPr/>
        </p:nvSpPr>
        <p:spPr>
          <a:xfrm>
            <a:off x="869577" y="793438"/>
            <a:ext cx="6096000" cy="369332"/>
          </a:xfrm>
          <a:prstGeom prst="rect">
            <a:avLst/>
          </a:prstGeom>
          <a:noFill/>
        </p:spPr>
        <p:txBody>
          <a:bodyPr wrap="square">
            <a:spAutoFit/>
          </a:bodyPr>
          <a:lstStyle/>
          <a:p>
            <a:r>
              <a:rPr lang="en-US" dirty="0">
                <a:solidFill>
                  <a:schemeClr val="bg1"/>
                </a:solidFill>
              </a:rPr>
              <a:t>39</a:t>
            </a:r>
            <a:endParaRPr lang="en-IN" dirty="0"/>
          </a:p>
        </p:txBody>
      </p:sp>
      <p:sp>
        <p:nvSpPr>
          <p:cNvPr id="9" name="Footer Placeholder 2">
            <a:extLst>
              <a:ext uri="{FF2B5EF4-FFF2-40B4-BE49-F238E27FC236}">
                <a16:creationId xmlns:a16="http://schemas.microsoft.com/office/drawing/2014/main" id="{1B02327E-EA28-9478-16B2-D87906412179}"/>
              </a:ext>
            </a:extLst>
          </p:cNvPr>
          <p:cNvSpPr txBox="1">
            <a:spLocks/>
          </p:cNvSpPr>
          <p:nvPr/>
        </p:nvSpPr>
        <p:spPr>
          <a:xfrm>
            <a:off x="1711773" y="-5319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3" name="Footer Placeholder 2">
            <a:extLst>
              <a:ext uri="{FF2B5EF4-FFF2-40B4-BE49-F238E27FC236}">
                <a16:creationId xmlns:a16="http://schemas.microsoft.com/office/drawing/2014/main" id="{C7D145CD-E4EA-D1AB-1BC1-C97E108AAA79}"/>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10" name="TextBox 9">
            <a:extLst>
              <a:ext uri="{FF2B5EF4-FFF2-40B4-BE49-F238E27FC236}">
                <a16:creationId xmlns:a16="http://schemas.microsoft.com/office/drawing/2014/main" id="{9A64BF85-777D-AB8E-FE18-859DDFE7EA22}"/>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1" name="Footer Placeholder 2">
            <a:extLst>
              <a:ext uri="{FF2B5EF4-FFF2-40B4-BE49-F238E27FC236}">
                <a16:creationId xmlns:a16="http://schemas.microsoft.com/office/drawing/2014/main" id="{C96C23B7-EBBA-07E6-6006-F2DF3FD006D6}"/>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328560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12E936-440E-CE79-2FC3-E7E67A2D0FF7}"/>
              </a:ext>
            </a:extLst>
          </p:cNvPr>
          <p:cNvSpPr/>
          <p:nvPr/>
        </p:nvSpPr>
        <p:spPr>
          <a:xfrm>
            <a:off x="2335036" y="52554"/>
            <a:ext cx="8752717"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Group Member</a:t>
            </a:r>
            <a:endParaRPr lang="en-IN" sz="44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3" name="Rectangle 2">
            <a:extLst>
              <a:ext uri="{FF2B5EF4-FFF2-40B4-BE49-F238E27FC236}">
                <a16:creationId xmlns:a16="http://schemas.microsoft.com/office/drawing/2014/main" id="{B84E4C6B-591D-E587-719F-5B2150123FC4}"/>
              </a:ext>
            </a:extLst>
          </p:cNvPr>
          <p:cNvSpPr/>
          <p:nvPr/>
        </p:nvSpPr>
        <p:spPr>
          <a:xfrm>
            <a:off x="-85790" y="1779495"/>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Name:-</a:t>
            </a:r>
            <a:endParaRPr lang="en-IN" sz="32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8" name="Rectangle 7">
            <a:extLst>
              <a:ext uri="{FF2B5EF4-FFF2-40B4-BE49-F238E27FC236}">
                <a16:creationId xmlns:a16="http://schemas.microsoft.com/office/drawing/2014/main" id="{677A5AF6-44DE-E148-F000-8B956D606F11}"/>
              </a:ext>
            </a:extLst>
          </p:cNvPr>
          <p:cNvSpPr/>
          <p:nvPr/>
        </p:nvSpPr>
        <p:spPr>
          <a:xfrm>
            <a:off x="1182716" y="1935782"/>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1" name="Rectangle 10">
            <a:extLst>
              <a:ext uri="{FF2B5EF4-FFF2-40B4-BE49-F238E27FC236}">
                <a16:creationId xmlns:a16="http://schemas.microsoft.com/office/drawing/2014/main" id="{1809259A-0987-9BBD-40DC-26DA4B9B1982}"/>
              </a:ext>
            </a:extLst>
          </p:cNvPr>
          <p:cNvSpPr/>
          <p:nvPr/>
        </p:nvSpPr>
        <p:spPr>
          <a:xfrm>
            <a:off x="7206580" y="3620611"/>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2" name="Rectangle 11">
            <a:extLst>
              <a:ext uri="{FF2B5EF4-FFF2-40B4-BE49-F238E27FC236}">
                <a16:creationId xmlns:a16="http://schemas.microsoft.com/office/drawing/2014/main" id="{4D2FC79D-4109-3540-F4D5-2470F7F65BFF}"/>
              </a:ext>
            </a:extLst>
          </p:cNvPr>
          <p:cNvSpPr/>
          <p:nvPr/>
        </p:nvSpPr>
        <p:spPr>
          <a:xfrm>
            <a:off x="3860299" y="2985440"/>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5" name="Footer Placeholder 2">
            <a:extLst>
              <a:ext uri="{FF2B5EF4-FFF2-40B4-BE49-F238E27FC236}">
                <a16:creationId xmlns:a16="http://schemas.microsoft.com/office/drawing/2014/main" id="{CC1E2A9C-609C-7019-4203-43A80D8502AA}"/>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 </a:t>
            </a:r>
          </a:p>
        </p:txBody>
      </p:sp>
      <p:sp>
        <p:nvSpPr>
          <p:cNvPr id="6" name="Footer Placeholder 2">
            <a:extLst>
              <a:ext uri="{FF2B5EF4-FFF2-40B4-BE49-F238E27FC236}">
                <a16:creationId xmlns:a16="http://schemas.microsoft.com/office/drawing/2014/main" id="{D4791A6A-07EB-F62E-2C88-D196D7568531}"/>
              </a:ext>
            </a:extLst>
          </p:cNvPr>
          <p:cNvSpPr txBox="1">
            <a:spLocks/>
          </p:cNvSpPr>
          <p:nvPr/>
        </p:nvSpPr>
        <p:spPr>
          <a:xfrm>
            <a:off x="10734544" y="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7" name="Footer Placeholder 2">
            <a:extLst>
              <a:ext uri="{FF2B5EF4-FFF2-40B4-BE49-F238E27FC236}">
                <a16:creationId xmlns:a16="http://schemas.microsoft.com/office/drawing/2014/main" id="{189AF167-3E8B-7287-8A2C-7D1B072463F3}"/>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sz="900" b="1" dirty="0">
                <a:solidFill>
                  <a:schemeClr val="bg1">
                    <a:lumMod val="65000"/>
                  </a:schemeClr>
                </a:solidFill>
              </a:rPr>
              <a:t>2023-24</a:t>
            </a:r>
            <a:endParaRPr lang="en-IN" dirty="0">
              <a:solidFill>
                <a:schemeClr val="bg1">
                  <a:lumMod val="65000"/>
                </a:schemeClr>
              </a:solidFill>
            </a:endParaRPr>
          </a:p>
        </p:txBody>
      </p:sp>
      <p:sp>
        <p:nvSpPr>
          <p:cNvPr id="9" name="Footer Placeholder 1">
            <a:extLst>
              <a:ext uri="{FF2B5EF4-FFF2-40B4-BE49-F238E27FC236}">
                <a16:creationId xmlns:a16="http://schemas.microsoft.com/office/drawing/2014/main" id="{26228D0D-80F2-C204-77FF-8E0B799AD836}"/>
              </a:ext>
            </a:extLst>
          </p:cNvPr>
          <p:cNvSpPr txBox="1">
            <a:spLocks/>
          </p:cNvSpPr>
          <p:nvPr/>
        </p:nvSpPr>
        <p:spPr>
          <a:xfrm>
            <a:off x="2213659" y="6440321"/>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SDP</a:t>
            </a:r>
            <a:endParaRPr lang="en-IN" b="1" dirty="0">
              <a:solidFill>
                <a:schemeClr val="bg1">
                  <a:lumMod val="65000"/>
                </a:schemeClr>
              </a:solidFill>
            </a:endParaRPr>
          </a:p>
        </p:txBody>
      </p:sp>
      <p:sp>
        <p:nvSpPr>
          <p:cNvPr id="10" name="TextBox 9">
            <a:extLst>
              <a:ext uri="{FF2B5EF4-FFF2-40B4-BE49-F238E27FC236}">
                <a16:creationId xmlns:a16="http://schemas.microsoft.com/office/drawing/2014/main" id="{0B1EE474-BB89-6CF0-4560-143FF10E6D17}"/>
              </a:ext>
            </a:extLst>
          </p:cNvPr>
          <p:cNvSpPr txBox="1"/>
          <p:nvPr/>
        </p:nvSpPr>
        <p:spPr>
          <a:xfrm>
            <a:off x="776948" y="729806"/>
            <a:ext cx="609600" cy="400110"/>
          </a:xfrm>
          <a:prstGeom prst="rect">
            <a:avLst/>
          </a:prstGeom>
          <a:noFill/>
        </p:spPr>
        <p:txBody>
          <a:bodyPr wrap="square" rtlCol="0">
            <a:spAutoFit/>
          </a:bodyPr>
          <a:lstStyle/>
          <a:p>
            <a:r>
              <a:rPr lang="en-US" sz="2000" dirty="0">
                <a:solidFill>
                  <a:schemeClr val="bg1"/>
                </a:solidFill>
              </a:rPr>
              <a:t>4</a:t>
            </a:r>
            <a:endParaRPr lang="en-IN" sz="2000" dirty="0">
              <a:solidFill>
                <a:schemeClr val="bg1"/>
              </a:solidFill>
            </a:endParaRPr>
          </a:p>
        </p:txBody>
      </p:sp>
      <p:sp>
        <p:nvSpPr>
          <p:cNvPr id="13" name="Rectangle 12">
            <a:extLst>
              <a:ext uri="{FF2B5EF4-FFF2-40B4-BE49-F238E27FC236}">
                <a16:creationId xmlns:a16="http://schemas.microsoft.com/office/drawing/2014/main" id="{DB913F00-38D9-9E2B-E0C8-925D454347EB}"/>
              </a:ext>
            </a:extLst>
          </p:cNvPr>
          <p:cNvSpPr/>
          <p:nvPr/>
        </p:nvSpPr>
        <p:spPr>
          <a:xfrm>
            <a:off x="5022226" y="1737771"/>
            <a:ext cx="7551513"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54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5" name="TextBox 14">
            <a:extLst>
              <a:ext uri="{FF2B5EF4-FFF2-40B4-BE49-F238E27FC236}">
                <a16:creationId xmlns:a16="http://schemas.microsoft.com/office/drawing/2014/main" id="{40D0E3B7-147D-A216-D063-DBE0A9F29ED2}"/>
              </a:ext>
            </a:extLst>
          </p:cNvPr>
          <p:cNvSpPr txBox="1"/>
          <p:nvPr/>
        </p:nvSpPr>
        <p:spPr>
          <a:xfrm>
            <a:off x="1262214" y="5053338"/>
            <a:ext cx="7227454" cy="646331"/>
          </a:xfrm>
          <a:prstGeom prst="rect">
            <a:avLst/>
          </a:prstGeom>
          <a:noFill/>
        </p:spPr>
        <p:txBody>
          <a:bodyPr wrap="square">
            <a:spAutoFit/>
          </a:bodyPr>
          <a:lstStyle/>
          <a:p>
            <a:r>
              <a:rPr lang="en-US" sz="3600" dirty="0">
                <a:ln w="0"/>
                <a:effectLst>
                  <a:outerShdw blurRad="38100" dist="19050" dir="2700000" algn="tl" rotWithShape="0">
                    <a:schemeClr val="dk1">
                      <a:alpha val="40000"/>
                    </a:schemeClr>
                  </a:outerShdw>
                </a:effectLst>
                <a:latin typeface="Constantia" panose="02030602050306030303" pitchFamily="18" charset="0"/>
              </a:rPr>
              <a:t>Internal Guide: - Pro Jaimin Rohit</a:t>
            </a:r>
            <a:endParaRPr lang="en-IN" sz="3600" dirty="0"/>
          </a:p>
        </p:txBody>
      </p:sp>
      <p:sp>
        <p:nvSpPr>
          <p:cNvPr id="16" name="TextBox 15">
            <a:extLst>
              <a:ext uri="{FF2B5EF4-FFF2-40B4-BE49-F238E27FC236}">
                <a16:creationId xmlns:a16="http://schemas.microsoft.com/office/drawing/2014/main" id="{C27EFA3D-C729-AF91-7973-3019930E7FF1}"/>
              </a:ext>
            </a:extLst>
          </p:cNvPr>
          <p:cNvSpPr txBox="1"/>
          <p:nvPr/>
        </p:nvSpPr>
        <p:spPr>
          <a:xfrm>
            <a:off x="3033902" y="2351638"/>
            <a:ext cx="9059485" cy="2062103"/>
          </a:xfrm>
          <a:prstGeom prst="rect">
            <a:avLst/>
          </a:prstGeom>
          <a:noFill/>
        </p:spPr>
        <p:txBody>
          <a:bodyPr wrap="square">
            <a:spAutoFit/>
          </a:bodyPr>
          <a:lstStyle/>
          <a:p>
            <a:r>
              <a:rPr lang="en-US" sz="3200" dirty="0">
                <a:ln w="0"/>
                <a:effectLst>
                  <a:outerShdw blurRad="38100" dist="19050" dir="2700000" algn="tl" rotWithShape="0">
                    <a:schemeClr val="dk1">
                      <a:alpha val="40000"/>
                    </a:schemeClr>
                  </a:outerShdw>
                </a:effectLst>
                <a:latin typeface="Constantia" panose="02030602050306030303" pitchFamily="18" charset="0"/>
              </a:rPr>
              <a:t>Vaghela Meet Jayeshbhai</a:t>
            </a:r>
          </a:p>
          <a:p>
            <a:r>
              <a:rPr lang="en-US" sz="3200" dirty="0">
                <a:ln w="0"/>
                <a:effectLst>
                  <a:outerShdw blurRad="38100" dist="19050" dir="2700000" algn="tl" rotWithShape="0">
                    <a:schemeClr val="dk1">
                      <a:alpha val="40000"/>
                    </a:schemeClr>
                  </a:outerShdw>
                </a:effectLst>
                <a:latin typeface="Constantia" panose="02030602050306030303" pitchFamily="18" charset="0"/>
              </a:rPr>
              <a:t>Vangpapandu Chintansaicharan Pandurangarao</a:t>
            </a:r>
          </a:p>
          <a:p>
            <a:r>
              <a:rPr lang="en-US" sz="3200" dirty="0">
                <a:ln w="0"/>
                <a:effectLst>
                  <a:outerShdw blurRad="38100" dist="19050" dir="2700000" algn="tl" rotWithShape="0">
                    <a:schemeClr val="dk1">
                      <a:alpha val="40000"/>
                    </a:schemeClr>
                  </a:outerShdw>
                </a:effectLst>
                <a:latin typeface="Constantia" panose="02030602050306030303" pitchFamily="18" charset="0"/>
              </a:rPr>
              <a:t>Zanzrukiya Mayur Hasmukbhai</a:t>
            </a:r>
          </a:p>
          <a:p>
            <a:endParaRPr lang="en-IN" sz="3200" dirty="0"/>
          </a:p>
        </p:txBody>
      </p:sp>
      <p:sp>
        <p:nvSpPr>
          <p:cNvPr id="18" name="Footer Placeholder 2">
            <a:extLst>
              <a:ext uri="{FF2B5EF4-FFF2-40B4-BE49-F238E27FC236}">
                <a16:creationId xmlns:a16="http://schemas.microsoft.com/office/drawing/2014/main" id="{FA63EC71-1A6B-7B9B-C9C0-FA4C27BC2888}"/>
              </a:ext>
            </a:extLst>
          </p:cNvPr>
          <p:cNvSpPr txBox="1">
            <a:spLocks/>
          </p:cNvSpPr>
          <p:nvPr/>
        </p:nvSpPr>
        <p:spPr>
          <a:xfrm>
            <a:off x="1864173" y="8128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solidFill>
                <a:schemeClr val="bg1">
                  <a:lumMod val="65000"/>
                </a:schemeClr>
              </a:solidFill>
            </a:endParaRPr>
          </a:p>
        </p:txBody>
      </p:sp>
      <p:sp>
        <p:nvSpPr>
          <p:cNvPr id="22" name="Footer Placeholder 2">
            <a:extLst>
              <a:ext uri="{FF2B5EF4-FFF2-40B4-BE49-F238E27FC236}">
                <a16:creationId xmlns:a16="http://schemas.microsoft.com/office/drawing/2014/main" id="{BDC9A2B6-5A9E-CB16-9A7B-E28E3229DD0D}"/>
              </a:ext>
            </a:extLst>
          </p:cNvPr>
          <p:cNvSpPr txBox="1">
            <a:spLocks/>
          </p:cNvSpPr>
          <p:nvPr/>
        </p:nvSpPr>
        <p:spPr>
          <a:xfrm>
            <a:off x="1682610" y="16842"/>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14" name="TextBox 13">
            <a:extLst>
              <a:ext uri="{FF2B5EF4-FFF2-40B4-BE49-F238E27FC236}">
                <a16:creationId xmlns:a16="http://schemas.microsoft.com/office/drawing/2014/main" id="{69DD7EFA-D15E-C140-5E7D-262D75ED8411}"/>
              </a:ext>
            </a:extLst>
          </p:cNvPr>
          <p:cNvSpPr txBox="1"/>
          <p:nvPr/>
        </p:nvSpPr>
        <p:spPr>
          <a:xfrm>
            <a:off x="3538024" y="5881792"/>
            <a:ext cx="8925732" cy="646331"/>
          </a:xfrm>
          <a:prstGeom prst="rect">
            <a:avLst/>
          </a:prstGeom>
          <a:noFill/>
        </p:spPr>
        <p:txBody>
          <a:bodyPr wrap="square">
            <a:spAutoFit/>
          </a:bodyPr>
          <a:lstStyle/>
          <a:p>
            <a:r>
              <a:rPr lang="en-US" sz="3600" dirty="0">
                <a:ln w="0"/>
                <a:effectLst>
                  <a:outerShdw blurRad="38100" dist="19050" dir="2700000" algn="tl" rotWithShape="0">
                    <a:schemeClr val="dk1">
                      <a:alpha val="40000"/>
                    </a:schemeClr>
                  </a:outerShdw>
                </a:effectLst>
                <a:latin typeface="Constantia" panose="02030602050306030303" pitchFamily="18" charset="0"/>
              </a:rPr>
              <a:t>Sdp Incharge: - Pro Devraj Jadav</a:t>
            </a:r>
            <a:endParaRPr lang="en-IN" sz="3600" dirty="0"/>
          </a:p>
        </p:txBody>
      </p:sp>
    </p:spTree>
    <p:extLst>
      <p:ext uri="{BB962C8B-B14F-4D97-AF65-F5344CB8AC3E}">
        <p14:creationId xmlns:p14="http://schemas.microsoft.com/office/powerpoint/2010/main" val="16733526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3743FA-8B9D-1F54-5FBF-D35974563B9E}"/>
              </a:ext>
            </a:extLst>
          </p:cNvPr>
          <p:cNvSpPr txBox="1"/>
          <p:nvPr/>
        </p:nvSpPr>
        <p:spPr>
          <a:xfrm>
            <a:off x="1669676" y="780818"/>
            <a:ext cx="7806018" cy="2031325"/>
          </a:xfrm>
          <a:prstGeom prst="rect">
            <a:avLst/>
          </a:prstGeom>
          <a:noFill/>
        </p:spPr>
        <p:txBody>
          <a:bodyPr wrap="square">
            <a:spAutoFit/>
          </a:bodyPr>
          <a:lstStyle/>
          <a:p>
            <a:r>
              <a:rPr lang="en-US" b="1" dirty="0">
                <a:latin typeface="Bahnschrift" panose="020B0502040204020203" pitchFamily="34" charset="0"/>
              </a:rPr>
              <a:t>11).Table Name:-</a:t>
            </a:r>
            <a:r>
              <a:rPr lang="en-US" dirty="0">
                <a:latin typeface="Bahnschrift" panose="020B0502040204020203" pitchFamily="34" charset="0"/>
              </a:rPr>
              <a:t> </a:t>
            </a:r>
            <a:r>
              <a:rPr lang="en-US" dirty="0" err="1">
                <a:latin typeface="Bahnschrift" panose="020B0502040204020203" pitchFamily="34" charset="0"/>
              </a:rPr>
              <a:t>Order_Detail</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Order_id, Product_id, Quantity</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a:t>
            </a:r>
            <a:r>
              <a:rPr lang="en-US" dirty="0">
                <a:latin typeface="Bahnschrift" panose="020B0502040204020203" pitchFamily="34" charset="0"/>
              </a:rPr>
              <a:t>Quantity</a:t>
            </a:r>
            <a:endParaRPr lang="en-IN" dirty="0">
              <a:latin typeface="Bahnschrift" panose="020B0502040204020203" pitchFamily="34" charset="0"/>
            </a:endParaRPr>
          </a:p>
        </p:txBody>
      </p:sp>
      <p:sp>
        <p:nvSpPr>
          <p:cNvPr id="5" name="TextBox 4">
            <a:extLst>
              <a:ext uri="{FF2B5EF4-FFF2-40B4-BE49-F238E27FC236}">
                <a16:creationId xmlns:a16="http://schemas.microsoft.com/office/drawing/2014/main" id="{43039E46-BCB7-C6E6-1073-BF0A9E9EC507}"/>
              </a:ext>
            </a:extLst>
          </p:cNvPr>
          <p:cNvSpPr txBox="1"/>
          <p:nvPr/>
        </p:nvSpPr>
        <p:spPr>
          <a:xfrm>
            <a:off x="4807323" y="0"/>
            <a:ext cx="6096000" cy="584775"/>
          </a:xfrm>
          <a:prstGeom prst="rect">
            <a:avLst/>
          </a:prstGeom>
          <a:noFill/>
        </p:spPr>
        <p:txBody>
          <a:bodyPr wrap="square">
            <a:spAutoFit/>
          </a:bodyPr>
          <a:lstStyle/>
          <a:p>
            <a:r>
              <a:rPr lang="en-US" sz="3200" b="1" dirty="0" err="1"/>
              <a:t>Order_Detail</a:t>
            </a:r>
            <a:endParaRPr lang="en-IN" sz="3200" dirty="0"/>
          </a:p>
        </p:txBody>
      </p:sp>
      <p:graphicFrame>
        <p:nvGraphicFramePr>
          <p:cNvPr id="3" name="Table 3">
            <a:extLst>
              <a:ext uri="{FF2B5EF4-FFF2-40B4-BE49-F238E27FC236}">
                <a16:creationId xmlns:a16="http://schemas.microsoft.com/office/drawing/2014/main" id="{8EB2B797-3FD0-873E-D7EC-72F942791F88}"/>
              </a:ext>
            </a:extLst>
          </p:cNvPr>
          <p:cNvGraphicFramePr>
            <a:graphicFrameLocks noGrp="1"/>
          </p:cNvGraphicFramePr>
          <p:nvPr>
            <p:extLst>
              <p:ext uri="{D42A27DB-BD31-4B8C-83A1-F6EECF244321}">
                <p14:modId xmlns:p14="http://schemas.microsoft.com/office/powerpoint/2010/main" val="3135232421"/>
              </p:ext>
            </p:extLst>
          </p:nvPr>
        </p:nvGraphicFramePr>
        <p:xfrm>
          <a:off x="1763144" y="3343394"/>
          <a:ext cx="9272134" cy="2459468"/>
        </p:xfrm>
        <a:graphic>
          <a:graphicData uri="http://schemas.openxmlformats.org/drawingml/2006/table">
            <a:tbl>
              <a:tblPr firstRow="1" bandRow="1">
                <a:tableStyleId>{073A0DAA-6AF3-43AB-8588-CEC1D06C72B9}</a:tableStyleId>
              </a:tblPr>
              <a:tblGrid>
                <a:gridCol w="1830492">
                  <a:extLst>
                    <a:ext uri="{9D8B030D-6E8A-4147-A177-3AD203B41FA5}">
                      <a16:colId xmlns:a16="http://schemas.microsoft.com/office/drawing/2014/main" val="2004106122"/>
                    </a:ext>
                  </a:extLst>
                </a:gridCol>
                <a:gridCol w="1311768">
                  <a:extLst>
                    <a:ext uri="{9D8B030D-6E8A-4147-A177-3AD203B41FA5}">
                      <a16:colId xmlns:a16="http://schemas.microsoft.com/office/drawing/2014/main" val="1406234183"/>
                    </a:ext>
                  </a:extLst>
                </a:gridCol>
                <a:gridCol w="2617511">
                  <a:extLst>
                    <a:ext uri="{9D8B030D-6E8A-4147-A177-3AD203B41FA5}">
                      <a16:colId xmlns:a16="http://schemas.microsoft.com/office/drawing/2014/main" val="1598419830"/>
                    </a:ext>
                  </a:extLst>
                </a:gridCol>
                <a:gridCol w="3512363">
                  <a:extLst>
                    <a:ext uri="{9D8B030D-6E8A-4147-A177-3AD203B41FA5}">
                      <a16:colId xmlns:a16="http://schemas.microsoft.com/office/drawing/2014/main" val="1605091080"/>
                    </a:ext>
                  </a:extLst>
                </a:gridCol>
              </a:tblGrid>
              <a:tr h="332006">
                <a:tc>
                  <a:txBody>
                    <a:bodyPr/>
                    <a:lstStyle/>
                    <a:p>
                      <a:pPr algn="ctr"/>
                      <a:r>
                        <a:rPr lang="en-US" dirty="0">
                          <a:latin typeface="Bahnschrift" panose="020B0502040204020203" pitchFamily="34" charset="0"/>
                        </a:rPr>
                        <a:t>Column 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Datatype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Constrain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extLst>
                  <a:ext uri="{0D108BD9-81ED-4DB2-BD59-A6C34878D82A}">
                    <a16:rowId xmlns:a16="http://schemas.microsoft.com/office/drawing/2014/main" val="2626496618"/>
                  </a:ext>
                </a:extLst>
              </a:tr>
              <a:tr h="581010">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2094666063"/>
                  </a:ext>
                </a:extLst>
              </a:tr>
              <a:tr h="332006">
                <a:tc>
                  <a:txBody>
                    <a:bodyPr/>
                    <a:lstStyle/>
                    <a:p>
                      <a:pPr algn="ctr"/>
                      <a:r>
                        <a:rPr lang="en-US" dirty="0" err="1">
                          <a:latin typeface="Bahnschrift" panose="020B0502040204020203" pitchFamily="34" charset="0"/>
                        </a:rPr>
                        <a:t>Order_id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user </a:t>
                      </a:r>
                      <a:r>
                        <a:rPr lang="en-US" dirty="0" err="1">
                          <a:latin typeface="Bahnschrift" panose="020B0502040204020203" pitchFamily="34" charset="0"/>
                        </a:rPr>
                        <a:t>Order_id</a:t>
                      </a:r>
                      <a:endParaRPr lang="en-IN" dirty="0">
                        <a:latin typeface="Bahnschrift" panose="020B0502040204020203" pitchFamily="34" charset="0"/>
                      </a:endParaRPr>
                    </a:p>
                  </a:txBody>
                  <a:tcPr/>
                </a:tc>
                <a:extLst>
                  <a:ext uri="{0D108BD9-81ED-4DB2-BD59-A6C34878D82A}">
                    <a16:rowId xmlns:a16="http://schemas.microsoft.com/office/drawing/2014/main" val="1630970163"/>
                  </a:ext>
                </a:extLst>
              </a:tr>
              <a:tr h="447788">
                <a:tc>
                  <a:txBody>
                    <a:bodyPr/>
                    <a:lstStyle/>
                    <a:p>
                      <a:pPr algn="ctr"/>
                      <a:r>
                        <a:rPr lang="en-US" dirty="0" err="1">
                          <a:latin typeface="Bahnschrift" panose="020B0502040204020203" pitchFamily="34" charset="0"/>
                        </a:rPr>
                        <a:t>Product_id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Product_id</a:t>
                      </a:r>
                      <a:endParaRPr lang="en-IN" dirty="0">
                        <a:latin typeface="Bahnschrift" panose="020B0502040204020203" pitchFamily="34" charset="0"/>
                      </a:endParaRPr>
                    </a:p>
                  </a:txBody>
                  <a:tcPr/>
                </a:tc>
                <a:extLst>
                  <a:ext uri="{0D108BD9-81ED-4DB2-BD59-A6C34878D82A}">
                    <a16:rowId xmlns:a16="http://schemas.microsoft.com/office/drawing/2014/main" val="2234208345"/>
                  </a:ext>
                </a:extLst>
              </a:tr>
              <a:tr h="624715">
                <a:tc>
                  <a:txBody>
                    <a:bodyPr/>
                    <a:lstStyle/>
                    <a:p>
                      <a:pPr algn="ctr"/>
                      <a:r>
                        <a:rPr lang="en-US" dirty="0">
                          <a:latin typeface="Bahnschrift" panose="020B0502040204020203" pitchFamily="34" charset="0"/>
                        </a:rPr>
                        <a:t>Quantity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user Quantity</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2818863048"/>
                  </a:ext>
                </a:extLst>
              </a:tr>
            </a:tbl>
          </a:graphicData>
        </a:graphic>
      </p:graphicFrame>
      <p:sp>
        <p:nvSpPr>
          <p:cNvPr id="7" name="TextBox 6">
            <a:extLst>
              <a:ext uri="{FF2B5EF4-FFF2-40B4-BE49-F238E27FC236}">
                <a16:creationId xmlns:a16="http://schemas.microsoft.com/office/drawing/2014/main" id="{248262BD-7023-2EA9-4AAD-46BA8FE89638}"/>
              </a:ext>
            </a:extLst>
          </p:cNvPr>
          <p:cNvSpPr txBox="1"/>
          <p:nvPr/>
        </p:nvSpPr>
        <p:spPr>
          <a:xfrm>
            <a:off x="842682" y="780818"/>
            <a:ext cx="6096000" cy="369332"/>
          </a:xfrm>
          <a:prstGeom prst="rect">
            <a:avLst/>
          </a:prstGeom>
          <a:noFill/>
        </p:spPr>
        <p:txBody>
          <a:bodyPr wrap="square">
            <a:spAutoFit/>
          </a:bodyPr>
          <a:lstStyle/>
          <a:p>
            <a:r>
              <a:rPr lang="en-US" dirty="0">
                <a:solidFill>
                  <a:schemeClr val="bg1"/>
                </a:solidFill>
              </a:rPr>
              <a:t>40</a:t>
            </a:r>
            <a:endParaRPr lang="en-IN" dirty="0"/>
          </a:p>
        </p:txBody>
      </p:sp>
      <p:sp>
        <p:nvSpPr>
          <p:cNvPr id="8" name="Footer Placeholder 2">
            <a:extLst>
              <a:ext uri="{FF2B5EF4-FFF2-40B4-BE49-F238E27FC236}">
                <a16:creationId xmlns:a16="http://schemas.microsoft.com/office/drawing/2014/main" id="{13CB94D8-201A-4A03-D6D7-3958D3E18066}"/>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05291463-8530-E16C-02D6-09E77FD5BC36}"/>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6" name="TextBox 5">
            <a:extLst>
              <a:ext uri="{FF2B5EF4-FFF2-40B4-BE49-F238E27FC236}">
                <a16:creationId xmlns:a16="http://schemas.microsoft.com/office/drawing/2014/main" id="{E666825C-EA60-C56A-9272-92EA94D65C60}"/>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713D7B02-5CE2-8C7A-67EE-40BB3735D432}"/>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614815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42DE95-4B6F-6AEC-3986-F82F288B241A}"/>
              </a:ext>
            </a:extLst>
          </p:cNvPr>
          <p:cNvSpPr>
            <a:spLocks noGrp="1"/>
          </p:cNvSpPr>
          <p:nvPr>
            <p:ph type="ftr" sz="quarter" idx="11"/>
          </p:nvPr>
        </p:nvSpPr>
        <p:spPr/>
        <p:txBody>
          <a:bodyPr/>
          <a:lstStyle/>
          <a:p>
            <a:r>
              <a:rPr lang="en-IN"/>
              <a:t>Batch No: </a:t>
            </a:r>
          </a:p>
        </p:txBody>
      </p:sp>
      <p:sp>
        <p:nvSpPr>
          <p:cNvPr id="4" name="TextBox 3">
            <a:extLst>
              <a:ext uri="{FF2B5EF4-FFF2-40B4-BE49-F238E27FC236}">
                <a16:creationId xmlns:a16="http://schemas.microsoft.com/office/drawing/2014/main" id="{77882615-A18F-7D4A-E2AC-AEF9091E7A0A}"/>
              </a:ext>
            </a:extLst>
          </p:cNvPr>
          <p:cNvSpPr txBox="1"/>
          <p:nvPr/>
        </p:nvSpPr>
        <p:spPr>
          <a:xfrm>
            <a:off x="1550894" y="716428"/>
            <a:ext cx="7404848" cy="2031325"/>
          </a:xfrm>
          <a:prstGeom prst="rect">
            <a:avLst/>
          </a:prstGeom>
          <a:noFill/>
        </p:spPr>
        <p:txBody>
          <a:bodyPr wrap="square">
            <a:spAutoFit/>
          </a:bodyPr>
          <a:lstStyle/>
          <a:p>
            <a:r>
              <a:rPr lang="en-US" b="1" dirty="0">
                <a:latin typeface="Bahnschrift" panose="020B0502040204020203" pitchFamily="34" charset="0"/>
              </a:rPr>
              <a:t>13).Table Name:-</a:t>
            </a:r>
            <a:r>
              <a:rPr lang="en-US" dirty="0">
                <a:latin typeface="Bahnschrift" panose="020B0502040204020203" pitchFamily="34" charset="0"/>
              </a:rPr>
              <a:t> </a:t>
            </a:r>
            <a:r>
              <a:rPr lang="en-IN" sz="1800" dirty="0">
                <a:effectLst/>
                <a:latin typeface="Bahnschrift" panose="020B0502040204020203" pitchFamily="34" charset="0"/>
                <a:ea typeface="Calibri" panose="020F0502020204030204" pitchFamily="34" charset="0"/>
                <a:cs typeface="Shruti" panose="020B0502040204020203" pitchFamily="34" charset="0"/>
              </a:rPr>
              <a:t>Promo_code</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Promo_code_title, Discount_per, Start_date, </a:t>
            </a:r>
            <a:r>
              <a:rPr lang="en-US" dirty="0" err="1">
                <a:latin typeface="Bahnschrift" panose="020B0502040204020203" pitchFamily="34" charset="0"/>
              </a:rPr>
              <a:t>End_date</a:t>
            </a:r>
            <a:r>
              <a:rPr lang="en-US" dirty="0">
                <a:latin typeface="Bahnschrift" panose="020B0502040204020203" pitchFamily="34" charset="0"/>
              </a:rPr>
              <a:t>, Limits, </a:t>
            </a:r>
            <a:r>
              <a:rPr lang="en-US" dirty="0" err="1">
                <a:latin typeface="Bahnschrift" panose="020B0502040204020203" pitchFamily="34" charset="0"/>
              </a:rPr>
              <a:t>Min_amount</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p:txBody>
      </p:sp>
      <p:graphicFrame>
        <p:nvGraphicFramePr>
          <p:cNvPr id="5" name="Table 4">
            <a:extLst>
              <a:ext uri="{FF2B5EF4-FFF2-40B4-BE49-F238E27FC236}">
                <a16:creationId xmlns:a16="http://schemas.microsoft.com/office/drawing/2014/main" id="{3DA2BE6C-D3E8-A3DB-B237-7174C5BA4C5E}"/>
              </a:ext>
            </a:extLst>
          </p:cNvPr>
          <p:cNvGraphicFramePr>
            <a:graphicFrameLocks noGrp="1"/>
          </p:cNvGraphicFramePr>
          <p:nvPr>
            <p:extLst>
              <p:ext uri="{D42A27DB-BD31-4B8C-83A1-F6EECF244321}">
                <p14:modId xmlns:p14="http://schemas.microsoft.com/office/powerpoint/2010/main" val="2422263544"/>
              </p:ext>
            </p:extLst>
          </p:nvPr>
        </p:nvGraphicFramePr>
        <p:xfrm>
          <a:off x="1550894" y="2662777"/>
          <a:ext cx="9923930" cy="4077710"/>
        </p:xfrm>
        <a:graphic>
          <a:graphicData uri="http://schemas.openxmlformats.org/drawingml/2006/table">
            <a:tbl>
              <a:tblPr firstRow="1" bandRow="1">
                <a:tableStyleId>{073A0DAA-6AF3-43AB-8588-CEC1D06C72B9}</a:tableStyleId>
              </a:tblPr>
              <a:tblGrid>
                <a:gridCol w="2070848">
                  <a:extLst>
                    <a:ext uri="{9D8B030D-6E8A-4147-A177-3AD203B41FA5}">
                      <a16:colId xmlns:a16="http://schemas.microsoft.com/office/drawing/2014/main" val="2820592005"/>
                    </a:ext>
                  </a:extLst>
                </a:gridCol>
                <a:gridCol w="1640541">
                  <a:extLst>
                    <a:ext uri="{9D8B030D-6E8A-4147-A177-3AD203B41FA5}">
                      <a16:colId xmlns:a16="http://schemas.microsoft.com/office/drawing/2014/main" val="2497282298"/>
                    </a:ext>
                  </a:extLst>
                </a:gridCol>
                <a:gridCol w="1676400">
                  <a:extLst>
                    <a:ext uri="{9D8B030D-6E8A-4147-A177-3AD203B41FA5}">
                      <a16:colId xmlns:a16="http://schemas.microsoft.com/office/drawing/2014/main" val="2798233856"/>
                    </a:ext>
                  </a:extLst>
                </a:gridCol>
                <a:gridCol w="4536141">
                  <a:extLst>
                    <a:ext uri="{9D8B030D-6E8A-4147-A177-3AD203B41FA5}">
                      <a16:colId xmlns:a16="http://schemas.microsoft.com/office/drawing/2014/main" val="2944954563"/>
                    </a:ext>
                  </a:extLst>
                </a:gridCol>
              </a:tblGrid>
              <a:tr h="330474">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1856019509"/>
                  </a:ext>
                </a:extLst>
              </a:tr>
              <a:tr h="667110">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3869088080"/>
                  </a:ext>
                </a:extLst>
              </a:tr>
              <a:tr h="330474">
                <a:tc>
                  <a:txBody>
                    <a:bodyPr/>
                    <a:lstStyle/>
                    <a:p>
                      <a:pPr algn="ctr"/>
                      <a:r>
                        <a:rPr lang="en-US" dirty="0">
                          <a:latin typeface="Bahnschrift" panose="020B0502040204020203" pitchFamily="34" charset="0"/>
                        </a:rPr>
                        <a:t>Promo_code_title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a:t>
                      </a:r>
                      <a:r>
                        <a:rPr lang="en-US" dirty="0" err="1">
                          <a:latin typeface="Bahnschrift" panose="020B0502040204020203" pitchFamily="34" charset="0"/>
                        </a:rPr>
                        <a:t>promo_code_title</a:t>
                      </a:r>
                      <a:endParaRPr lang="en-IN" dirty="0">
                        <a:latin typeface="Bahnschrift" panose="020B0502040204020203" pitchFamily="34" charset="0"/>
                      </a:endParaRPr>
                    </a:p>
                  </a:txBody>
                  <a:tcPr/>
                </a:tc>
                <a:extLst>
                  <a:ext uri="{0D108BD9-81ED-4DB2-BD59-A6C34878D82A}">
                    <a16:rowId xmlns:a16="http://schemas.microsoft.com/office/drawing/2014/main" val="3799566260"/>
                  </a:ext>
                </a:extLst>
              </a:tr>
              <a:tr h="330474">
                <a:tc>
                  <a:txBody>
                    <a:bodyPr/>
                    <a:lstStyle/>
                    <a:p>
                      <a:pPr algn="ctr"/>
                      <a:r>
                        <a:rPr lang="en-US" dirty="0">
                          <a:latin typeface="Bahnschrift" panose="020B0502040204020203" pitchFamily="34" charset="0"/>
                        </a:rPr>
                        <a:t>Discount_per</a:t>
                      </a:r>
                      <a:endParaRPr lang="en-IN" dirty="0">
                        <a:latin typeface="Bahnschrift" panose="020B0502040204020203" pitchFamily="34" charset="0"/>
                      </a:endParaRPr>
                    </a:p>
                  </a:txBody>
                  <a:tcPr/>
                </a:tc>
                <a:tc>
                  <a:txBody>
                    <a:bodyPr/>
                    <a:lstStyle/>
                    <a:p>
                      <a:pPr algn="ctr"/>
                      <a:r>
                        <a:rPr lang="en-IN" dirty="0">
                          <a:latin typeface="Bahnschrift" panose="020B0502040204020203" pitchFamily="34" charset="0"/>
                        </a:rPr>
                        <a:t>Decimal</a:t>
                      </a: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a:t>
                      </a:r>
                      <a:r>
                        <a:rPr lang="en-US" dirty="0" err="1">
                          <a:latin typeface="Bahnschrift" panose="020B0502040204020203" pitchFamily="34" charset="0"/>
                        </a:rPr>
                        <a:t>discount_per</a:t>
                      </a:r>
                      <a:endParaRPr lang="en-IN" dirty="0">
                        <a:latin typeface="Bahnschrift" panose="020B0502040204020203" pitchFamily="34" charset="0"/>
                      </a:endParaRPr>
                    </a:p>
                  </a:txBody>
                  <a:tcPr/>
                </a:tc>
                <a:extLst>
                  <a:ext uri="{0D108BD9-81ED-4DB2-BD59-A6C34878D82A}">
                    <a16:rowId xmlns:a16="http://schemas.microsoft.com/office/drawing/2014/main" val="2930064444"/>
                  </a:ext>
                </a:extLst>
              </a:tr>
              <a:tr h="578330">
                <a:tc>
                  <a:txBody>
                    <a:bodyPr/>
                    <a:lstStyle/>
                    <a:p>
                      <a:pPr algn="ctr"/>
                      <a:r>
                        <a:rPr lang="en-US" dirty="0">
                          <a:latin typeface="Bahnschrift" panose="020B0502040204020203" pitchFamily="34" charset="0"/>
                        </a:rPr>
                        <a:t>Start_date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validity of Start_date</a:t>
                      </a:r>
                      <a:endParaRPr lang="en-IN" dirty="0">
                        <a:latin typeface="Bahnschrift" panose="020B0502040204020203" pitchFamily="34" charset="0"/>
                      </a:endParaRPr>
                    </a:p>
                  </a:txBody>
                  <a:tcPr/>
                </a:tc>
                <a:extLst>
                  <a:ext uri="{0D108BD9-81ED-4DB2-BD59-A6C34878D82A}">
                    <a16:rowId xmlns:a16="http://schemas.microsoft.com/office/drawing/2014/main" val="53802689"/>
                  </a:ext>
                </a:extLst>
              </a:tr>
              <a:tr h="578330">
                <a:tc>
                  <a:txBody>
                    <a:bodyPr/>
                    <a:lstStyle/>
                    <a:p>
                      <a:pPr algn="ctr"/>
                      <a:r>
                        <a:rPr lang="en-US" dirty="0" err="1">
                          <a:latin typeface="Bahnschrift" panose="020B0502040204020203" pitchFamily="34" charset="0"/>
                        </a:rPr>
                        <a:t>End_date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validity of End_date</a:t>
                      </a:r>
                      <a:endParaRPr lang="en-IN" dirty="0">
                        <a:latin typeface="Bahnschrift" panose="020B0502040204020203" pitchFamily="34" charset="0"/>
                      </a:endParaRPr>
                    </a:p>
                  </a:txBody>
                  <a:tcPr/>
                </a:tc>
                <a:extLst>
                  <a:ext uri="{0D108BD9-81ED-4DB2-BD59-A6C34878D82A}">
                    <a16:rowId xmlns:a16="http://schemas.microsoft.com/office/drawing/2014/main" val="2855533345"/>
                  </a:ext>
                </a:extLst>
              </a:tr>
              <a:tr h="578330">
                <a:tc>
                  <a:txBody>
                    <a:bodyPr/>
                    <a:lstStyle/>
                    <a:p>
                      <a:pPr algn="ctr"/>
                      <a:r>
                        <a:rPr lang="en-US" dirty="0">
                          <a:latin typeface="Bahnschrift" panose="020B0502040204020203" pitchFamily="34" charset="0"/>
                        </a:rPr>
                        <a:t>Limits</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limitations of Limits</a:t>
                      </a:r>
                      <a:endParaRPr lang="en-IN" dirty="0">
                        <a:latin typeface="Bahnschrift" panose="020B0502040204020203" pitchFamily="34" charset="0"/>
                      </a:endParaRPr>
                    </a:p>
                  </a:txBody>
                  <a:tcPr/>
                </a:tc>
                <a:extLst>
                  <a:ext uri="{0D108BD9-81ED-4DB2-BD59-A6C34878D82A}">
                    <a16:rowId xmlns:a16="http://schemas.microsoft.com/office/drawing/2014/main" val="1974942356"/>
                  </a:ext>
                </a:extLst>
              </a:tr>
              <a:tr h="578330">
                <a:tc>
                  <a:txBody>
                    <a:bodyPr/>
                    <a:lstStyle/>
                    <a:p>
                      <a:pPr algn="ctr"/>
                      <a:r>
                        <a:rPr lang="en-US" dirty="0">
                          <a:latin typeface="Bahnschrift" panose="020B0502040204020203" pitchFamily="34" charset="0"/>
                        </a:rPr>
                        <a:t> </a:t>
                      </a:r>
                      <a:r>
                        <a:rPr lang="en-US" dirty="0" err="1">
                          <a:latin typeface="Bahnschrift" panose="020B0502040204020203" pitchFamily="34" charset="0"/>
                        </a:rPr>
                        <a:t>Min_amount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validation of Min_amount</a:t>
                      </a:r>
                      <a:endParaRPr lang="en-IN" dirty="0">
                        <a:latin typeface="Bahnschrift" panose="020B0502040204020203" pitchFamily="34" charset="0"/>
                      </a:endParaRPr>
                    </a:p>
                  </a:txBody>
                  <a:tcPr/>
                </a:tc>
                <a:extLst>
                  <a:ext uri="{0D108BD9-81ED-4DB2-BD59-A6C34878D82A}">
                    <a16:rowId xmlns:a16="http://schemas.microsoft.com/office/drawing/2014/main" val="286262147"/>
                  </a:ext>
                </a:extLst>
              </a:tr>
            </a:tbl>
          </a:graphicData>
        </a:graphic>
      </p:graphicFrame>
      <p:sp>
        <p:nvSpPr>
          <p:cNvPr id="6" name="TextBox 5">
            <a:extLst>
              <a:ext uri="{FF2B5EF4-FFF2-40B4-BE49-F238E27FC236}">
                <a16:creationId xmlns:a16="http://schemas.microsoft.com/office/drawing/2014/main" id="{1D3350C6-A9FB-F048-A38B-0F8DBC18C450}"/>
              </a:ext>
            </a:extLst>
          </p:cNvPr>
          <p:cNvSpPr txBox="1"/>
          <p:nvPr/>
        </p:nvSpPr>
        <p:spPr>
          <a:xfrm>
            <a:off x="4796118" y="0"/>
            <a:ext cx="6096000" cy="584775"/>
          </a:xfrm>
          <a:prstGeom prst="rect">
            <a:avLst/>
          </a:prstGeom>
          <a:noFill/>
        </p:spPr>
        <p:txBody>
          <a:bodyPr wrap="square">
            <a:spAutoFit/>
          </a:bodyPr>
          <a:lstStyle/>
          <a:p>
            <a:r>
              <a:rPr lang="en-US" sz="3200" b="1" dirty="0" err="1"/>
              <a:t>Promo_code</a:t>
            </a:r>
            <a:endParaRPr lang="en-IN" sz="3200" dirty="0"/>
          </a:p>
        </p:txBody>
      </p:sp>
      <p:sp>
        <p:nvSpPr>
          <p:cNvPr id="7" name="TextBox 6">
            <a:extLst>
              <a:ext uri="{FF2B5EF4-FFF2-40B4-BE49-F238E27FC236}">
                <a16:creationId xmlns:a16="http://schemas.microsoft.com/office/drawing/2014/main" id="{4C5A15AD-8670-07E9-96E6-B8E2041A7C27}"/>
              </a:ext>
            </a:extLst>
          </p:cNvPr>
          <p:cNvSpPr txBox="1"/>
          <p:nvPr/>
        </p:nvSpPr>
        <p:spPr>
          <a:xfrm>
            <a:off x="842683" y="784084"/>
            <a:ext cx="6096000" cy="369332"/>
          </a:xfrm>
          <a:prstGeom prst="rect">
            <a:avLst/>
          </a:prstGeom>
          <a:noFill/>
        </p:spPr>
        <p:txBody>
          <a:bodyPr wrap="square">
            <a:spAutoFit/>
          </a:bodyPr>
          <a:lstStyle/>
          <a:p>
            <a:r>
              <a:rPr lang="en-US" dirty="0">
                <a:solidFill>
                  <a:schemeClr val="bg1"/>
                </a:solidFill>
              </a:rPr>
              <a:t>41</a:t>
            </a:r>
            <a:endParaRPr lang="en-IN" dirty="0"/>
          </a:p>
        </p:txBody>
      </p:sp>
      <p:sp>
        <p:nvSpPr>
          <p:cNvPr id="8" name="Footer Placeholder 2">
            <a:extLst>
              <a:ext uri="{FF2B5EF4-FFF2-40B4-BE49-F238E27FC236}">
                <a16:creationId xmlns:a16="http://schemas.microsoft.com/office/drawing/2014/main" id="{2A4AE660-8187-8B51-522E-3E8B31258149}"/>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3" name="Footer Placeholder 2">
            <a:extLst>
              <a:ext uri="{FF2B5EF4-FFF2-40B4-BE49-F238E27FC236}">
                <a16:creationId xmlns:a16="http://schemas.microsoft.com/office/drawing/2014/main" id="{8ACA40B4-47BF-8861-1A9A-3192D0ACC6C9}"/>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9" name="TextBox 8">
            <a:extLst>
              <a:ext uri="{FF2B5EF4-FFF2-40B4-BE49-F238E27FC236}">
                <a16:creationId xmlns:a16="http://schemas.microsoft.com/office/drawing/2014/main" id="{FBFB45AD-7516-4D9F-BF92-AC3AF1E242AD}"/>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0" name="Footer Placeholder 2">
            <a:extLst>
              <a:ext uri="{FF2B5EF4-FFF2-40B4-BE49-F238E27FC236}">
                <a16:creationId xmlns:a16="http://schemas.microsoft.com/office/drawing/2014/main" id="{465CFCE7-A7DA-1C00-480C-C4436671F22C}"/>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756017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D095F2-F442-B6BB-C646-F276244598FC}"/>
              </a:ext>
            </a:extLst>
          </p:cNvPr>
          <p:cNvSpPr>
            <a:spLocks noGrp="1"/>
          </p:cNvSpPr>
          <p:nvPr>
            <p:ph type="ftr" sz="quarter" idx="11"/>
          </p:nvPr>
        </p:nvSpPr>
        <p:spPr/>
        <p:txBody>
          <a:bodyPr/>
          <a:lstStyle/>
          <a:p>
            <a:r>
              <a:rPr lang="en-IN"/>
              <a:t>Batch No: </a:t>
            </a:r>
          </a:p>
        </p:txBody>
      </p:sp>
      <p:sp>
        <p:nvSpPr>
          <p:cNvPr id="4" name="TextBox 3">
            <a:extLst>
              <a:ext uri="{FF2B5EF4-FFF2-40B4-BE49-F238E27FC236}">
                <a16:creationId xmlns:a16="http://schemas.microsoft.com/office/drawing/2014/main" id="{1147328E-4B3B-FA57-8939-216634A13EE2}"/>
              </a:ext>
            </a:extLst>
          </p:cNvPr>
          <p:cNvSpPr txBox="1"/>
          <p:nvPr/>
        </p:nvSpPr>
        <p:spPr>
          <a:xfrm>
            <a:off x="1644231" y="207167"/>
            <a:ext cx="9208339" cy="2585323"/>
          </a:xfrm>
          <a:prstGeom prst="rect">
            <a:avLst/>
          </a:prstGeom>
          <a:noFill/>
        </p:spPr>
        <p:txBody>
          <a:bodyPr wrap="square">
            <a:spAutoFit/>
          </a:bodyPr>
          <a:lstStyle/>
          <a:p>
            <a:r>
              <a:rPr lang="en-US" b="1" dirty="0">
                <a:latin typeface="Bahnschrift" panose="020B0502040204020203" pitchFamily="34" charset="0"/>
              </a:rPr>
              <a:t>14).Table Name:-</a:t>
            </a:r>
            <a:r>
              <a:rPr lang="en-US" dirty="0">
                <a:latin typeface="Bahnschrift" panose="020B0502040204020203" pitchFamily="34" charset="0"/>
              </a:rPr>
              <a:t> </a:t>
            </a:r>
            <a:r>
              <a:rPr lang="en-IN" dirty="0">
                <a:latin typeface="Bahnschrift" panose="020B0502040204020203" pitchFamily="34" charset="0"/>
                <a:ea typeface="Calibri" panose="020F0502020204030204" pitchFamily="34" charset="0"/>
                <a:cs typeface="Shruti" panose="020B0502040204020203" pitchFamily="34" charset="0"/>
              </a:rPr>
              <a:t>Address</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Customer_id, </a:t>
            </a:r>
            <a:r>
              <a:rPr lang="en-US" dirty="0" err="1">
                <a:latin typeface="Bahnschrift" panose="020B0502040204020203" pitchFamily="34" charset="0"/>
              </a:rPr>
              <a:t>Street_name</a:t>
            </a:r>
            <a:r>
              <a:rPr lang="en-US" dirty="0">
                <a:latin typeface="Bahnschrift" panose="020B0502040204020203" pitchFamily="34" charset="0"/>
              </a:rPr>
              <a:t>, </a:t>
            </a:r>
            <a:r>
              <a:rPr lang="en-US" dirty="0" err="1">
                <a:latin typeface="Bahnschrift" panose="020B0502040204020203" pitchFamily="34" charset="0"/>
              </a:rPr>
              <a:t>Street_no</a:t>
            </a:r>
            <a:r>
              <a:rPr lang="en-US" dirty="0">
                <a:latin typeface="Bahnschrift" panose="020B0502040204020203" pitchFamily="34" charset="0"/>
              </a:rPr>
              <a:t>, </a:t>
            </a:r>
            <a:r>
              <a:rPr lang="en-US" dirty="0" err="1">
                <a:latin typeface="Bahnschrift" panose="020B0502040204020203" pitchFamily="34" charset="0"/>
              </a:rPr>
              <a:t>Contact_no</a:t>
            </a:r>
            <a:r>
              <a:rPr lang="en-US" dirty="0">
                <a:latin typeface="Bahnschrift" panose="020B0502040204020203" pitchFamily="34" charset="0"/>
              </a:rPr>
              <a:t>, Contact_person_name, </a:t>
            </a:r>
            <a:r>
              <a:rPr lang="en-US" dirty="0" err="1">
                <a:latin typeface="Bahnschrift" panose="020B0502040204020203" pitchFamily="34" charset="0"/>
              </a:rPr>
              <a:t>pincode</a:t>
            </a:r>
            <a:r>
              <a:rPr lang="en-US" dirty="0">
                <a:latin typeface="Bahnschrift" panose="020B0502040204020203" pitchFamily="34" charset="0"/>
              </a:rPr>
              <a:t>, </a:t>
            </a:r>
            <a:r>
              <a:rPr lang="en-US" dirty="0" err="1">
                <a:latin typeface="Bahnschrift" panose="020B0502040204020203" pitchFamily="34" charset="0"/>
              </a:rPr>
              <a:t>City_id</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 </a:t>
            </a:r>
            <a:r>
              <a:rPr lang="en-US" dirty="0" err="1">
                <a:latin typeface="Bahnschrift" panose="020B0502040204020203" pitchFamily="34" charset="0"/>
              </a:rPr>
              <a:t>Customer_id,City_id</a:t>
            </a:r>
            <a:endParaRPr lang="en-US" dirty="0">
              <a:latin typeface="Bahnschrift" panose="020B0502040204020203" pitchFamily="34" charset="0"/>
            </a:endParaRPr>
          </a:p>
          <a:p>
            <a:endParaRPr lang="en-US" dirty="0">
              <a:latin typeface="Bahnschrift" panose="020B0502040204020203" pitchFamily="34" charset="0"/>
            </a:endParaRPr>
          </a:p>
        </p:txBody>
      </p:sp>
      <p:sp>
        <p:nvSpPr>
          <p:cNvPr id="7" name="Footer Placeholder 1">
            <a:extLst>
              <a:ext uri="{FF2B5EF4-FFF2-40B4-BE49-F238E27FC236}">
                <a16:creationId xmlns:a16="http://schemas.microsoft.com/office/drawing/2014/main" id="{F4839D34-54A2-A9E6-DFC2-49C857F72B90}"/>
              </a:ext>
            </a:extLst>
          </p:cNvPr>
          <p:cNvSpPr txBox="1">
            <a:spLocks/>
          </p:cNvSpPr>
          <p:nvPr/>
        </p:nvSpPr>
        <p:spPr>
          <a:xfrm>
            <a:off x="2589212" y="6135808"/>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Batch No: </a:t>
            </a:r>
          </a:p>
        </p:txBody>
      </p:sp>
      <p:graphicFrame>
        <p:nvGraphicFramePr>
          <p:cNvPr id="8" name="Table 7">
            <a:extLst>
              <a:ext uri="{FF2B5EF4-FFF2-40B4-BE49-F238E27FC236}">
                <a16:creationId xmlns:a16="http://schemas.microsoft.com/office/drawing/2014/main" id="{9FDD8ECB-A503-7255-288F-D8392B72D9C2}"/>
              </a:ext>
            </a:extLst>
          </p:cNvPr>
          <p:cNvGraphicFramePr>
            <a:graphicFrameLocks noGrp="1"/>
          </p:cNvGraphicFramePr>
          <p:nvPr>
            <p:extLst>
              <p:ext uri="{D42A27DB-BD31-4B8C-83A1-F6EECF244321}">
                <p14:modId xmlns:p14="http://schemas.microsoft.com/office/powerpoint/2010/main" val="2233123613"/>
              </p:ext>
            </p:extLst>
          </p:nvPr>
        </p:nvGraphicFramePr>
        <p:xfrm>
          <a:off x="1339430" y="2528048"/>
          <a:ext cx="9843247" cy="4140717"/>
        </p:xfrm>
        <a:graphic>
          <a:graphicData uri="http://schemas.openxmlformats.org/drawingml/2006/table">
            <a:tbl>
              <a:tblPr firstRow="1" bandRow="1">
                <a:tableStyleId>{073A0DAA-6AF3-43AB-8588-CEC1D06C72B9}</a:tableStyleId>
              </a:tblPr>
              <a:tblGrid>
                <a:gridCol w="2542288">
                  <a:extLst>
                    <a:ext uri="{9D8B030D-6E8A-4147-A177-3AD203B41FA5}">
                      <a16:colId xmlns:a16="http://schemas.microsoft.com/office/drawing/2014/main" val="2820592005"/>
                    </a:ext>
                  </a:extLst>
                </a:gridCol>
                <a:gridCol w="1396707">
                  <a:extLst>
                    <a:ext uri="{9D8B030D-6E8A-4147-A177-3AD203B41FA5}">
                      <a16:colId xmlns:a16="http://schemas.microsoft.com/office/drawing/2014/main" val="2497282298"/>
                    </a:ext>
                  </a:extLst>
                </a:gridCol>
                <a:gridCol w="2160093">
                  <a:extLst>
                    <a:ext uri="{9D8B030D-6E8A-4147-A177-3AD203B41FA5}">
                      <a16:colId xmlns:a16="http://schemas.microsoft.com/office/drawing/2014/main" val="2798233856"/>
                    </a:ext>
                  </a:extLst>
                </a:gridCol>
                <a:gridCol w="3744159">
                  <a:extLst>
                    <a:ext uri="{9D8B030D-6E8A-4147-A177-3AD203B41FA5}">
                      <a16:colId xmlns:a16="http://schemas.microsoft.com/office/drawing/2014/main" val="2944954563"/>
                    </a:ext>
                  </a:extLst>
                </a:gridCol>
              </a:tblGrid>
              <a:tr h="368064">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1856019509"/>
                  </a:ext>
                </a:extLst>
              </a:tr>
              <a:tr h="644111">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txBody>
                  <a:tcPr/>
                </a:tc>
                <a:extLst>
                  <a:ext uri="{0D108BD9-81ED-4DB2-BD59-A6C34878D82A}">
                    <a16:rowId xmlns:a16="http://schemas.microsoft.com/office/drawing/2014/main" val="3869088080"/>
                  </a:ext>
                </a:extLst>
              </a:tr>
              <a:tr h="368064">
                <a:tc>
                  <a:txBody>
                    <a:bodyPr/>
                    <a:lstStyle/>
                    <a:p>
                      <a:pPr algn="ctr"/>
                      <a:r>
                        <a:rPr lang="en-US" dirty="0">
                          <a:latin typeface="Bahnschrift" panose="020B0502040204020203" pitchFamily="34" charset="0"/>
                        </a:rPr>
                        <a:t>Customer_id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a:t>
                      </a:r>
                      <a:r>
                        <a:rPr lang="en-US" dirty="0" err="1">
                          <a:latin typeface="Bahnschrift" panose="020B0502040204020203" pitchFamily="34" charset="0"/>
                        </a:rPr>
                        <a:t>customer_id</a:t>
                      </a:r>
                      <a:endParaRPr lang="en-IN" dirty="0">
                        <a:latin typeface="Bahnschrift" panose="020B0502040204020203" pitchFamily="34" charset="0"/>
                      </a:endParaRPr>
                    </a:p>
                  </a:txBody>
                  <a:tcPr/>
                </a:tc>
                <a:extLst>
                  <a:ext uri="{0D108BD9-81ED-4DB2-BD59-A6C34878D82A}">
                    <a16:rowId xmlns:a16="http://schemas.microsoft.com/office/drawing/2014/main" val="3799566260"/>
                  </a:ext>
                </a:extLst>
              </a:tr>
              <a:tr h="368064">
                <a:tc>
                  <a:txBody>
                    <a:bodyPr/>
                    <a:lstStyle/>
                    <a:p>
                      <a:pPr algn="ctr"/>
                      <a:r>
                        <a:rPr lang="en-US" dirty="0" err="1">
                          <a:latin typeface="Bahnschrift" panose="020B0502040204020203" pitchFamily="34" charset="0"/>
                        </a:rPr>
                        <a:t>Street_name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locality</a:t>
                      </a:r>
                      <a:endParaRPr lang="en-IN" dirty="0">
                        <a:latin typeface="Bahnschrift" panose="020B0502040204020203" pitchFamily="34" charset="0"/>
                      </a:endParaRPr>
                    </a:p>
                  </a:txBody>
                  <a:tcPr/>
                </a:tc>
                <a:extLst>
                  <a:ext uri="{0D108BD9-81ED-4DB2-BD59-A6C34878D82A}">
                    <a16:rowId xmlns:a16="http://schemas.microsoft.com/office/drawing/2014/main" val="2930064444"/>
                  </a:ext>
                </a:extLst>
              </a:tr>
              <a:tr h="644111">
                <a:tc>
                  <a:txBody>
                    <a:bodyPr/>
                    <a:lstStyle/>
                    <a:p>
                      <a:pPr algn="ctr"/>
                      <a:r>
                        <a:rPr lang="en-US" dirty="0">
                          <a:latin typeface="Bahnschrift" panose="020B0502040204020203" pitchFamily="34" charset="0"/>
                        </a:rPr>
                        <a:t>Street_no</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locality</a:t>
                      </a:r>
                      <a:endParaRPr lang="en-IN" dirty="0">
                        <a:latin typeface="Bahnschrift" panose="020B0502040204020203" pitchFamily="34" charset="0"/>
                      </a:endParaRPr>
                    </a:p>
                    <a:p>
                      <a:pPr algn="ctr"/>
                      <a:r>
                        <a:rPr lang="en-IN" dirty="0">
                          <a:latin typeface="Bahnschrift" panose="020B0502040204020203" pitchFamily="34" charset="0"/>
                        </a:rPr>
                        <a:t>no</a:t>
                      </a:r>
                    </a:p>
                  </a:txBody>
                  <a:tcPr/>
                </a:tc>
                <a:extLst>
                  <a:ext uri="{0D108BD9-81ED-4DB2-BD59-A6C34878D82A}">
                    <a16:rowId xmlns:a16="http://schemas.microsoft.com/office/drawing/2014/main" val="53802689"/>
                  </a:ext>
                </a:extLst>
              </a:tr>
              <a:tr h="368064">
                <a:tc>
                  <a:txBody>
                    <a:bodyPr/>
                    <a:lstStyle/>
                    <a:p>
                      <a:pPr algn="ctr"/>
                      <a:r>
                        <a:rPr lang="en-US" dirty="0" err="1">
                          <a:latin typeface="Bahnschrift" panose="020B0502040204020203" pitchFamily="34" charset="0"/>
                        </a:rPr>
                        <a:t>Contact_no</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Decimal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user </a:t>
                      </a:r>
                      <a:r>
                        <a:rPr lang="en-US" dirty="0" err="1">
                          <a:latin typeface="Bahnschrift" panose="020B0502040204020203" pitchFamily="34" charset="0"/>
                        </a:rPr>
                        <a:t>contact_no</a:t>
                      </a:r>
                      <a:endParaRPr lang="en-IN" dirty="0">
                        <a:latin typeface="Bahnschrift" panose="020B0502040204020203" pitchFamily="34" charset="0"/>
                      </a:endParaRPr>
                    </a:p>
                  </a:txBody>
                  <a:tcPr/>
                </a:tc>
                <a:extLst>
                  <a:ext uri="{0D108BD9-81ED-4DB2-BD59-A6C34878D82A}">
                    <a16:rowId xmlns:a16="http://schemas.microsoft.com/office/drawing/2014/main" val="242074364"/>
                  </a:ext>
                </a:extLst>
              </a:tr>
              <a:tr h="644111">
                <a:tc>
                  <a:txBody>
                    <a:bodyPr/>
                    <a:lstStyle/>
                    <a:p>
                      <a:pPr algn="ctr"/>
                      <a:r>
                        <a:rPr lang="en-US" dirty="0">
                          <a:latin typeface="Bahnschrift" panose="020B0502040204020203" pitchFamily="34" charset="0"/>
                        </a:rPr>
                        <a:t>Contact_person_name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user Contact_person_name</a:t>
                      </a:r>
                      <a:endParaRPr lang="en-IN" dirty="0">
                        <a:latin typeface="Bahnschrift" panose="020B0502040204020203" pitchFamily="34" charset="0"/>
                      </a:endParaRPr>
                    </a:p>
                  </a:txBody>
                  <a:tcPr/>
                </a:tc>
                <a:extLst>
                  <a:ext uri="{0D108BD9-81ED-4DB2-BD59-A6C34878D82A}">
                    <a16:rowId xmlns:a16="http://schemas.microsoft.com/office/drawing/2014/main" val="2855533345"/>
                  </a:ext>
                </a:extLst>
              </a:tr>
              <a:tr h="368064">
                <a:tc>
                  <a:txBody>
                    <a:bodyPr/>
                    <a:lstStyle/>
                    <a:p>
                      <a:pPr algn="ctr"/>
                      <a:r>
                        <a:rPr lang="en-US" dirty="0" err="1">
                          <a:latin typeface="Bahnschrift" panose="020B0502040204020203" pitchFamily="34" charset="0"/>
                        </a:rPr>
                        <a:t>Pincode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locality </a:t>
                      </a:r>
                      <a:r>
                        <a:rPr lang="en-US" dirty="0" err="1">
                          <a:latin typeface="Bahnschrift" panose="020B0502040204020203" pitchFamily="34" charset="0"/>
                        </a:rPr>
                        <a:t>pincode</a:t>
                      </a:r>
                      <a:endParaRPr lang="en-IN" dirty="0">
                        <a:latin typeface="Bahnschrift" panose="020B0502040204020203" pitchFamily="34" charset="0"/>
                      </a:endParaRPr>
                    </a:p>
                  </a:txBody>
                  <a:tcPr/>
                </a:tc>
                <a:extLst>
                  <a:ext uri="{0D108BD9-81ED-4DB2-BD59-A6C34878D82A}">
                    <a16:rowId xmlns:a16="http://schemas.microsoft.com/office/drawing/2014/main" val="1974942356"/>
                  </a:ext>
                </a:extLst>
              </a:tr>
              <a:tr h="368064">
                <a:tc>
                  <a:txBody>
                    <a:bodyPr/>
                    <a:lstStyle/>
                    <a:p>
                      <a:pPr algn="ctr"/>
                      <a:r>
                        <a:rPr lang="en-US" dirty="0">
                          <a:latin typeface="Bahnschrift" panose="020B0502040204020203" pitchFamily="34" charset="0"/>
                        </a:rPr>
                        <a:t>City_id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a:t>
                      </a:r>
                      <a:r>
                        <a:rPr lang="en-US" dirty="0" err="1">
                          <a:latin typeface="Bahnschrift" panose="020B0502040204020203" pitchFamily="34" charset="0"/>
                        </a:rPr>
                        <a:t>city_id</a:t>
                      </a:r>
                      <a:endParaRPr lang="en-IN" dirty="0">
                        <a:latin typeface="Bahnschrift" panose="020B0502040204020203" pitchFamily="34" charset="0"/>
                      </a:endParaRPr>
                    </a:p>
                  </a:txBody>
                  <a:tcPr/>
                </a:tc>
                <a:extLst>
                  <a:ext uri="{0D108BD9-81ED-4DB2-BD59-A6C34878D82A}">
                    <a16:rowId xmlns:a16="http://schemas.microsoft.com/office/drawing/2014/main" val="286262147"/>
                  </a:ext>
                </a:extLst>
              </a:tr>
            </a:tbl>
          </a:graphicData>
        </a:graphic>
      </p:graphicFrame>
      <p:sp>
        <p:nvSpPr>
          <p:cNvPr id="5" name="TextBox 4">
            <a:extLst>
              <a:ext uri="{FF2B5EF4-FFF2-40B4-BE49-F238E27FC236}">
                <a16:creationId xmlns:a16="http://schemas.microsoft.com/office/drawing/2014/main" id="{0034385A-49C3-BE0F-5A12-9314C4D727B5}"/>
              </a:ext>
            </a:extLst>
          </p:cNvPr>
          <p:cNvSpPr txBox="1"/>
          <p:nvPr/>
        </p:nvSpPr>
        <p:spPr>
          <a:xfrm>
            <a:off x="5791201" y="-85220"/>
            <a:ext cx="6096000" cy="584775"/>
          </a:xfrm>
          <a:prstGeom prst="rect">
            <a:avLst/>
          </a:prstGeom>
          <a:noFill/>
        </p:spPr>
        <p:txBody>
          <a:bodyPr wrap="square">
            <a:spAutoFit/>
          </a:bodyPr>
          <a:lstStyle/>
          <a:p>
            <a:r>
              <a:rPr lang="en-US" sz="3200" b="1" dirty="0"/>
              <a:t>Address</a:t>
            </a:r>
            <a:endParaRPr lang="en-IN" sz="3200" b="1" dirty="0"/>
          </a:p>
        </p:txBody>
      </p:sp>
      <p:sp>
        <p:nvSpPr>
          <p:cNvPr id="6" name="TextBox 5">
            <a:extLst>
              <a:ext uri="{FF2B5EF4-FFF2-40B4-BE49-F238E27FC236}">
                <a16:creationId xmlns:a16="http://schemas.microsoft.com/office/drawing/2014/main" id="{E2347684-7903-5D5C-A503-C07F15C067AF}"/>
              </a:ext>
            </a:extLst>
          </p:cNvPr>
          <p:cNvSpPr txBox="1"/>
          <p:nvPr/>
        </p:nvSpPr>
        <p:spPr>
          <a:xfrm>
            <a:off x="842682" y="803762"/>
            <a:ext cx="6096000" cy="369332"/>
          </a:xfrm>
          <a:prstGeom prst="rect">
            <a:avLst/>
          </a:prstGeom>
          <a:noFill/>
        </p:spPr>
        <p:txBody>
          <a:bodyPr wrap="square">
            <a:spAutoFit/>
          </a:bodyPr>
          <a:lstStyle/>
          <a:p>
            <a:r>
              <a:rPr lang="en-US" dirty="0">
                <a:solidFill>
                  <a:schemeClr val="bg1"/>
                </a:solidFill>
              </a:rPr>
              <a:t>42</a:t>
            </a:r>
            <a:endParaRPr lang="en-IN" dirty="0"/>
          </a:p>
        </p:txBody>
      </p:sp>
      <p:sp>
        <p:nvSpPr>
          <p:cNvPr id="9" name="Footer Placeholder 2">
            <a:extLst>
              <a:ext uri="{FF2B5EF4-FFF2-40B4-BE49-F238E27FC236}">
                <a16:creationId xmlns:a16="http://schemas.microsoft.com/office/drawing/2014/main" id="{EB429355-2B7D-7E77-706E-A2AE039A2A3F}"/>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3" name="Footer Placeholder 2">
            <a:extLst>
              <a:ext uri="{FF2B5EF4-FFF2-40B4-BE49-F238E27FC236}">
                <a16:creationId xmlns:a16="http://schemas.microsoft.com/office/drawing/2014/main" id="{2893039D-0060-4007-3C70-A116A3D5A028}"/>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10" name="TextBox 9">
            <a:extLst>
              <a:ext uri="{FF2B5EF4-FFF2-40B4-BE49-F238E27FC236}">
                <a16:creationId xmlns:a16="http://schemas.microsoft.com/office/drawing/2014/main" id="{FB0FB84D-8A51-D536-6CEE-648A9645E4B5}"/>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1" name="Footer Placeholder 2">
            <a:extLst>
              <a:ext uri="{FF2B5EF4-FFF2-40B4-BE49-F238E27FC236}">
                <a16:creationId xmlns:a16="http://schemas.microsoft.com/office/drawing/2014/main" id="{F1EE4766-9547-EAFF-9B15-472A97BD4FFF}"/>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241844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80DA1B-8924-8279-28D8-1A4D8E454F39}"/>
              </a:ext>
            </a:extLst>
          </p:cNvPr>
          <p:cNvSpPr>
            <a:spLocks noGrp="1"/>
          </p:cNvSpPr>
          <p:nvPr>
            <p:ph type="ftr" sz="quarter" idx="11"/>
          </p:nvPr>
        </p:nvSpPr>
        <p:spPr/>
        <p:txBody>
          <a:bodyPr/>
          <a:lstStyle/>
          <a:p>
            <a:r>
              <a:rPr lang="en-IN"/>
              <a:t>Batch No: </a:t>
            </a:r>
          </a:p>
        </p:txBody>
      </p:sp>
      <p:sp>
        <p:nvSpPr>
          <p:cNvPr id="4" name="TextBox 3">
            <a:extLst>
              <a:ext uri="{FF2B5EF4-FFF2-40B4-BE49-F238E27FC236}">
                <a16:creationId xmlns:a16="http://schemas.microsoft.com/office/drawing/2014/main" id="{A8791339-AB9D-0DD1-037F-D10E472A35C9}"/>
              </a:ext>
            </a:extLst>
          </p:cNvPr>
          <p:cNvSpPr txBox="1"/>
          <p:nvPr/>
        </p:nvSpPr>
        <p:spPr>
          <a:xfrm>
            <a:off x="1521198" y="578575"/>
            <a:ext cx="6096000" cy="2308324"/>
          </a:xfrm>
          <a:prstGeom prst="rect">
            <a:avLst/>
          </a:prstGeom>
          <a:noFill/>
        </p:spPr>
        <p:txBody>
          <a:bodyPr wrap="square">
            <a:spAutoFit/>
          </a:bodyPr>
          <a:lstStyle/>
          <a:p>
            <a:r>
              <a:rPr lang="en-US" b="1" dirty="0">
                <a:latin typeface="Bahnschrift" panose="020B0502040204020203" pitchFamily="34" charset="0"/>
              </a:rPr>
              <a:t>15).Table Name:-</a:t>
            </a:r>
            <a:r>
              <a:rPr lang="en-US" dirty="0">
                <a:latin typeface="Bahnschrift" panose="020B0502040204020203" pitchFamily="34" charset="0"/>
              </a:rPr>
              <a:t>Payment</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Order_id, Amount, Transaction_id, Status, Walefare_amount</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a:t>
            </a:r>
            <a:r>
              <a:rPr lang="en-US" dirty="0">
                <a:latin typeface="Bahnschrift" panose="020B0502040204020203" pitchFamily="34" charset="0"/>
              </a:rPr>
              <a:t>Order_id</a:t>
            </a:r>
          </a:p>
        </p:txBody>
      </p:sp>
      <p:sp>
        <p:nvSpPr>
          <p:cNvPr id="7" name="Footer Placeholder 1">
            <a:extLst>
              <a:ext uri="{FF2B5EF4-FFF2-40B4-BE49-F238E27FC236}">
                <a16:creationId xmlns:a16="http://schemas.microsoft.com/office/drawing/2014/main" id="{9597AC4C-15DA-CCBD-61E2-4248CC596283}"/>
              </a:ext>
            </a:extLst>
          </p:cNvPr>
          <p:cNvSpPr txBox="1">
            <a:spLocks/>
          </p:cNvSpPr>
          <p:nvPr/>
        </p:nvSpPr>
        <p:spPr>
          <a:xfrm>
            <a:off x="2589212" y="6135808"/>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Batch No: </a:t>
            </a:r>
          </a:p>
        </p:txBody>
      </p:sp>
      <p:sp>
        <p:nvSpPr>
          <p:cNvPr id="8" name="Footer Placeholder 1">
            <a:extLst>
              <a:ext uri="{FF2B5EF4-FFF2-40B4-BE49-F238E27FC236}">
                <a16:creationId xmlns:a16="http://schemas.microsoft.com/office/drawing/2014/main" id="{3389A9E1-B3B4-B396-2A45-1416FA0E1AD7}"/>
              </a:ext>
            </a:extLst>
          </p:cNvPr>
          <p:cNvSpPr txBox="1">
            <a:spLocks/>
          </p:cNvSpPr>
          <p:nvPr/>
        </p:nvSpPr>
        <p:spPr>
          <a:xfrm>
            <a:off x="2589212" y="6135808"/>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Batch No: </a:t>
            </a:r>
          </a:p>
        </p:txBody>
      </p:sp>
      <p:graphicFrame>
        <p:nvGraphicFramePr>
          <p:cNvPr id="9" name="Table 8">
            <a:extLst>
              <a:ext uri="{FF2B5EF4-FFF2-40B4-BE49-F238E27FC236}">
                <a16:creationId xmlns:a16="http://schemas.microsoft.com/office/drawing/2014/main" id="{892CDB81-04E5-7EE4-62E2-D211FBE217BC}"/>
              </a:ext>
            </a:extLst>
          </p:cNvPr>
          <p:cNvGraphicFramePr>
            <a:graphicFrameLocks noGrp="1"/>
          </p:cNvGraphicFramePr>
          <p:nvPr>
            <p:extLst>
              <p:ext uri="{D42A27DB-BD31-4B8C-83A1-F6EECF244321}">
                <p14:modId xmlns:p14="http://schemas.microsoft.com/office/powerpoint/2010/main" val="2712301467"/>
              </p:ext>
            </p:extLst>
          </p:nvPr>
        </p:nvGraphicFramePr>
        <p:xfrm>
          <a:off x="1521198" y="2955595"/>
          <a:ext cx="9971554" cy="3762446"/>
        </p:xfrm>
        <a:graphic>
          <a:graphicData uri="http://schemas.openxmlformats.org/drawingml/2006/table">
            <a:tbl>
              <a:tblPr firstRow="1" bandRow="1">
                <a:tableStyleId>{073A0DAA-6AF3-43AB-8588-CEC1D06C72B9}</a:tableStyleId>
              </a:tblPr>
              <a:tblGrid>
                <a:gridCol w="2960315">
                  <a:extLst>
                    <a:ext uri="{9D8B030D-6E8A-4147-A177-3AD203B41FA5}">
                      <a16:colId xmlns:a16="http://schemas.microsoft.com/office/drawing/2014/main" val="2820592005"/>
                    </a:ext>
                  </a:extLst>
                </a:gridCol>
                <a:gridCol w="1794459">
                  <a:extLst>
                    <a:ext uri="{9D8B030D-6E8A-4147-A177-3AD203B41FA5}">
                      <a16:colId xmlns:a16="http://schemas.microsoft.com/office/drawing/2014/main" val="2497282298"/>
                    </a:ext>
                  </a:extLst>
                </a:gridCol>
                <a:gridCol w="2328054">
                  <a:extLst>
                    <a:ext uri="{9D8B030D-6E8A-4147-A177-3AD203B41FA5}">
                      <a16:colId xmlns:a16="http://schemas.microsoft.com/office/drawing/2014/main" val="2798233856"/>
                    </a:ext>
                  </a:extLst>
                </a:gridCol>
                <a:gridCol w="2888726">
                  <a:extLst>
                    <a:ext uri="{9D8B030D-6E8A-4147-A177-3AD203B41FA5}">
                      <a16:colId xmlns:a16="http://schemas.microsoft.com/office/drawing/2014/main" val="2944954563"/>
                    </a:ext>
                  </a:extLst>
                </a:gridCol>
              </a:tblGrid>
              <a:tr h="417466">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1856019509"/>
                  </a:ext>
                </a:extLst>
              </a:tr>
              <a:tr h="0">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txBody>
                  <a:tcPr/>
                </a:tc>
                <a:extLst>
                  <a:ext uri="{0D108BD9-81ED-4DB2-BD59-A6C34878D82A}">
                    <a16:rowId xmlns:a16="http://schemas.microsoft.com/office/drawing/2014/main" val="3869088080"/>
                  </a:ext>
                </a:extLst>
              </a:tr>
              <a:tr h="392330">
                <a:tc>
                  <a:txBody>
                    <a:bodyPr/>
                    <a:lstStyle/>
                    <a:p>
                      <a:pPr algn="ctr"/>
                      <a:r>
                        <a:rPr lang="en-US" dirty="0">
                          <a:latin typeface="Bahnschrift" panose="020B0502040204020203" pitchFamily="34" charset="0"/>
                        </a:rPr>
                        <a:t>Order_id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a:t>
                      </a:r>
                      <a:r>
                        <a:rPr lang="en-US" dirty="0" err="1">
                          <a:latin typeface="Bahnschrift" panose="020B0502040204020203" pitchFamily="34" charset="0"/>
                        </a:rPr>
                        <a:t>order_id</a:t>
                      </a:r>
                      <a:endParaRPr lang="en-IN" dirty="0">
                        <a:latin typeface="Bahnschrift" panose="020B0502040204020203" pitchFamily="34" charset="0"/>
                      </a:endParaRPr>
                    </a:p>
                  </a:txBody>
                  <a:tcPr/>
                </a:tc>
                <a:extLst>
                  <a:ext uri="{0D108BD9-81ED-4DB2-BD59-A6C34878D82A}">
                    <a16:rowId xmlns:a16="http://schemas.microsoft.com/office/drawing/2014/main" val="3799566260"/>
                  </a:ext>
                </a:extLst>
              </a:tr>
              <a:tr h="392330">
                <a:tc>
                  <a:txBody>
                    <a:bodyPr/>
                    <a:lstStyle/>
                    <a:p>
                      <a:pPr algn="ctr"/>
                      <a:r>
                        <a:rPr lang="en-US" dirty="0">
                          <a:latin typeface="Bahnschrift" panose="020B0502040204020203" pitchFamily="34" charset="0"/>
                        </a:rPr>
                        <a:t>Amount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amount of product</a:t>
                      </a:r>
                      <a:endParaRPr lang="en-IN" dirty="0">
                        <a:latin typeface="Bahnschrift" panose="020B0502040204020203" pitchFamily="34" charset="0"/>
                      </a:endParaRPr>
                    </a:p>
                  </a:txBody>
                  <a:tcPr/>
                </a:tc>
                <a:extLst>
                  <a:ext uri="{0D108BD9-81ED-4DB2-BD59-A6C34878D82A}">
                    <a16:rowId xmlns:a16="http://schemas.microsoft.com/office/drawing/2014/main" val="2930064444"/>
                  </a:ext>
                </a:extLst>
              </a:tr>
              <a:tr h="392330">
                <a:tc>
                  <a:txBody>
                    <a:bodyPr/>
                    <a:lstStyle/>
                    <a:p>
                      <a:pPr algn="ctr"/>
                      <a:r>
                        <a:rPr lang="en-US" dirty="0" err="1">
                          <a:latin typeface="Bahnschrift" panose="020B0502040204020203" pitchFamily="34" charset="0"/>
                        </a:rPr>
                        <a:t>Transaction_id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a:t>
                      </a:r>
                      <a:r>
                        <a:rPr lang="en-US" dirty="0" err="1">
                          <a:latin typeface="Bahnschrift" panose="020B0502040204020203" pitchFamily="34" charset="0"/>
                        </a:rPr>
                        <a:t>transaction_id</a:t>
                      </a:r>
                      <a:r>
                        <a:rPr lang="en-US" dirty="0">
                          <a:latin typeface="Bahnschrift" panose="020B0502040204020203" pitchFamily="34" charset="0"/>
                        </a:rPr>
                        <a:t> of user</a:t>
                      </a:r>
                      <a:endParaRPr lang="en-IN" dirty="0">
                        <a:latin typeface="Bahnschrift" panose="020B0502040204020203" pitchFamily="34" charset="0"/>
                      </a:endParaRPr>
                    </a:p>
                  </a:txBody>
                  <a:tcPr/>
                </a:tc>
                <a:extLst>
                  <a:ext uri="{0D108BD9-81ED-4DB2-BD59-A6C34878D82A}">
                    <a16:rowId xmlns:a16="http://schemas.microsoft.com/office/drawing/2014/main" val="53802689"/>
                  </a:ext>
                </a:extLst>
              </a:tr>
              <a:tr h="392330">
                <a:tc>
                  <a:txBody>
                    <a:bodyPr/>
                    <a:lstStyle/>
                    <a:p>
                      <a:pPr algn="ctr"/>
                      <a:r>
                        <a:rPr lang="en-US" dirty="0">
                          <a:latin typeface="Bahnschrift" panose="020B0502040204020203" pitchFamily="34" charset="0"/>
                        </a:rPr>
                        <a:t>Status</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payment status</a:t>
                      </a:r>
                      <a:endParaRPr lang="en-IN" dirty="0">
                        <a:latin typeface="Bahnschrift" panose="020B0502040204020203" pitchFamily="34" charset="0"/>
                      </a:endParaRPr>
                    </a:p>
                  </a:txBody>
                  <a:tcPr/>
                </a:tc>
                <a:extLst>
                  <a:ext uri="{0D108BD9-81ED-4DB2-BD59-A6C34878D82A}">
                    <a16:rowId xmlns:a16="http://schemas.microsoft.com/office/drawing/2014/main" val="242074364"/>
                  </a:ext>
                </a:extLst>
              </a:tr>
              <a:tr h="317674">
                <a:tc>
                  <a:txBody>
                    <a:bodyPr/>
                    <a:lstStyle/>
                    <a:p>
                      <a:pPr algn="ctr"/>
                      <a:r>
                        <a:rPr lang="en-US" dirty="0" err="1">
                          <a:latin typeface="Bahnschrift" panose="020B0502040204020203" pitchFamily="34" charset="0"/>
                        </a:rPr>
                        <a:t>Walefare_amount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charity amount from user</a:t>
                      </a:r>
                      <a:endParaRPr lang="en-IN" dirty="0">
                        <a:latin typeface="Bahnschrift" panose="020B0502040204020203" pitchFamily="34" charset="0"/>
                      </a:endParaRPr>
                    </a:p>
                  </a:txBody>
                  <a:tcPr/>
                </a:tc>
                <a:extLst>
                  <a:ext uri="{0D108BD9-81ED-4DB2-BD59-A6C34878D82A}">
                    <a16:rowId xmlns:a16="http://schemas.microsoft.com/office/drawing/2014/main" val="1974942356"/>
                  </a:ext>
                </a:extLst>
              </a:tr>
            </a:tbl>
          </a:graphicData>
        </a:graphic>
      </p:graphicFrame>
      <p:sp>
        <p:nvSpPr>
          <p:cNvPr id="5" name="TextBox 4">
            <a:extLst>
              <a:ext uri="{FF2B5EF4-FFF2-40B4-BE49-F238E27FC236}">
                <a16:creationId xmlns:a16="http://schemas.microsoft.com/office/drawing/2014/main" id="{8367914A-172E-6F18-AD3D-8DC9C88A2D88}"/>
              </a:ext>
            </a:extLst>
          </p:cNvPr>
          <p:cNvSpPr txBox="1"/>
          <p:nvPr/>
        </p:nvSpPr>
        <p:spPr>
          <a:xfrm>
            <a:off x="5103251" y="-74896"/>
            <a:ext cx="6096000" cy="584775"/>
          </a:xfrm>
          <a:prstGeom prst="rect">
            <a:avLst/>
          </a:prstGeom>
          <a:noFill/>
        </p:spPr>
        <p:txBody>
          <a:bodyPr wrap="square">
            <a:spAutoFit/>
          </a:bodyPr>
          <a:lstStyle/>
          <a:p>
            <a:r>
              <a:rPr lang="en-US" sz="3200" b="1" dirty="0"/>
              <a:t>Payment</a:t>
            </a:r>
            <a:endParaRPr lang="en-IN" sz="3200" dirty="0"/>
          </a:p>
        </p:txBody>
      </p:sp>
      <p:sp>
        <p:nvSpPr>
          <p:cNvPr id="6" name="TextBox 5">
            <a:extLst>
              <a:ext uri="{FF2B5EF4-FFF2-40B4-BE49-F238E27FC236}">
                <a16:creationId xmlns:a16="http://schemas.microsoft.com/office/drawing/2014/main" id="{75F6BDEA-3E4A-1256-59E4-9FED70B0A7C8}"/>
              </a:ext>
            </a:extLst>
          </p:cNvPr>
          <p:cNvSpPr txBox="1"/>
          <p:nvPr/>
        </p:nvSpPr>
        <p:spPr>
          <a:xfrm>
            <a:off x="851647" y="811491"/>
            <a:ext cx="6096000" cy="369332"/>
          </a:xfrm>
          <a:prstGeom prst="rect">
            <a:avLst/>
          </a:prstGeom>
          <a:noFill/>
        </p:spPr>
        <p:txBody>
          <a:bodyPr wrap="square">
            <a:spAutoFit/>
          </a:bodyPr>
          <a:lstStyle/>
          <a:p>
            <a:r>
              <a:rPr lang="en-US" dirty="0">
                <a:solidFill>
                  <a:schemeClr val="bg1"/>
                </a:solidFill>
              </a:rPr>
              <a:t>43</a:t>
            </a:r>
            <a:endParaRPr lang="en-IN" dirty="0"/>
          </a:p>
        </p:txBody>
      </p:sp>
      <p:sp>
        <p:nvSpPr>
          <p:cNvPr id="10" name="Footer Placeholder 2">
            <a:extLst>
              <a:ext uri="{FF2B5EF4-FFF2-40B4-BE49-F238E27FC236}">
                <a16:creationId xmlns:a16="http://schemas.microsoft.com/office/drawing/2014/main" id="{4703E720-D000-F706-FC2C-472530B43B87}"/>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3" name="Footer Placeholder 2">
            <a:extLst>
              <a:ext uri="{FF2B5EF4-FFF2-40B4-BE49-F238E27FC236}">
                <a16:creationId xmlns:a16="http://schemas.microsoft.com/office/drawing/2014/main" id="{7ADB4741-BBE7-FBD4-CF94-BC47E19FFEF4}"/>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12" name="TextBox 11">
            <a:extLst>
              <a:ext uri="{FF2B5EF4-FFF2-40B4-BE49-F238E27FC236}">
                <a16:creationId xmlns:a16="http://schemas.microsoft.com/office/drawing/2014/main" id="{7802075F-7FF4-3207-ADFE-E81101D0DEBB}"/>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3" name="Footer Placeholder 2">
            <a:extLst>
              <a:ext uri="{FF2B5EF4-FFF2-40B4-BE49-F238E27FC236}">
                <a16:creationId xmlns:a16="http://schemas.microsoft.com/office/drawing/2014/main" id="{8769FA1E-5C07-CD43-E5F6-F7C358084927}"/>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974123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05A3B8-5AA1-7B8E-EB63-F206B7E8AD3C}"/>
              </a:ext>
            </a:extLst>
          </p:cNvPr>
          <p:cNvSpPr txBox="1"/>
          <p:nvPr/>
        </p:nvSpPr>
        <p:spPr>
          <a:xfrm>
            <a:off x="1669441" y="1351171"/>
            <a:ext cx="6096000" cy="1477328"/>
          </a:xfrm>
          <a:prstGeom prst="rect">
            <a:avLst/>
          </a:prstGeom>
          <a:noFill/>
        </p:spPr>
        <p:txBody>
          <a:bodyPr wrap="square">
            <a:spAutoFit/>
          </a:bodyPr>
          <a:lstStyle/>
          <a:p>
            <a:r>
              <a:rPr lang="en-US" b="1" dirty="0">
                <a:latin typeface="Bahnschrift" panose="020B0502040204020203" pitchFamily="34" charset="0"/>
              </a:rPr>
              <a:t>16).Table Name:-</a:t>
            </a:r>
            <a:r>
              <a:rPr lang="en-US" dirty="0" err="1">
                <a:latin typeface="Bahnschrift" panose="020B0502040204020203" pitchFamily="34" charset="0"/>
              </a:rPr>
              <a:t>Order_status</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a:t>
            </a:r>
            <a:r>
              <a:rPr lang="en-US" dirty="0" err="1">
                <a:latin typeface="Bahnschrift" panose="020B0502040204020203" pitchFamily="34" charset="0"/>
              </a:rPr>
              <a:t>Status_name</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p:txBody>
      </p:sp>
      <p:graphicFrame>
        <p:nvGraphicFramePr>
          <p:cNvPr id="5" name="Table 4">
            <a:extLst>
              <a:ext uri="{FF2B5EF4-FFF2-40B4-BE49-F238E27FC236}">
                <a16:creationId xmlns:a16="http://schemas.microsoft.com/office/drawing/2014/main" id="{C6FC5E2E-F036-194F-D16C-BB58D1D5C55D}"/>
              </a:ext>
            </a:extLst>
          </p:cNvPr>
          <p:cNvGraphicFramePr>
            <a:graphicFrameLocks noGrp="1"/>
          </p:cNvGraphicFramePr>
          <p:nvPr>
            <p:extLst>
              <p:ext uri="{D42A27DB-BD31-4B8C-83A1-F6EECF244321}">
                <p14:modId xmlns:p14="http://schemas.microsoft.com/office/powerpoint/2010/main" val="1265186269"/>
              </p:ext>
            </p:extLst>
          </p:nvPr>
        </p:nvGraphicFramePr>
        <p:xfrm>
          <a:off x="1669441" y="3782633"/>
          <a:ext cx="8688389" cy="1724196"/>
        </p:xfrm>
        <a:graphic>
          <a:graphicData uri="http://schemas.openxmlformats.org/drawingml/2006/table">
            <a:tbl>
              <a:tblPr firstRow="1" bandRow="1">
                <a:tableStyleId>{073A0DAA-6AF3-43AB-8588-CEC1D06C72B9}</a:tableStyleId>
              </a:tblPr>
              <a:tblGrid>
                <a:gridCol w="2571750">
                  <a:extLst>
                    <a:ext uri="{9D8B030D-6E8A-4147-A177-3AD203B41FA5}">
                      <a16:colId xmlns:a16="http://schemas.microsoft.com/office/drawing/2014/main" val="2820592005"/>
                    </a:ext>
                  </a:extLst>
                </a:gridCol>
                <a:gridCol w="1558922">
                  <a:extLst>
                    <a:ext uri="{9D8B030D-6E8A-4147-A177-3AD203B41FA5}">
                      <a16:colId xmlns:a16="http://schemas.microsoft.com/office/drawing/2014/main" val="2497282298"/>
                    </a:ext>
                  </a:extLst>
                </a:gridCol>
                <a:gridCol w="2022478">
                  <a:extLst>
                    <a:ext uri="{9D8B030D-6E8A-4147-A177-3AD203B41FA5}">
                      <a16:colId xmlns:a16="http://schemas.microsoft.com/office/drawing/2014/main" val="2798233856"/>
                    </a:ext>
                  </a:extLst>
                </a:gridCol>
                <a:gridCol w="2535239">
                  <a:extLst>
                    <a:ext uri="{9D8B030D-6E8A-4147-A177-3AD203B41FA5}">
                      <a16:colId xmlns:a16="http://schemas.microsoft.com/office/drawing/2014/main" val="2944954563"/>
                    </a:ext>
                  </a:extLst>
                </a:gridCol>
              </a:tblGrid>
              <a:tr h="417466">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1856019509"/>
                  </a:ext>
                </a:extLst>
              </a:tr>
              <a:tr h="0">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3869088080"/>
                  </a:ext>
                </a:extLst>
              </a:tr>
              <a:tr h="392330">
                <a:tc>
                  <a:txBody>
                    <a:bodyPr/>
                    <a:lstStyle/>
                    <a:p>
                      <a:pPr algn="ctr"/>
                      <a:r>
                        <a:rPr lang="en-US" dirty="0" err="1">
                          <a:latin typeface="Bahnschrift" panose="020B0502040204020203" pitchFamily="34" charset="0"/>
                        </a:rPr>
                        <a:t>Status_name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a:t>
                      </a:r>
                      <a:r>
                        <a:rPr lang="en-US" dirty="0" err="1">
                          <a:latin typeface="Bahnschrift" panose="020B0502040204020203" pitchFamily="34" charset="0"/>
                        </a:rPr>
                        <a:t>stutus_name</a:t>
                      </a:r>
                      <a:endParaRPr lang="en-IN" dirty="0">
                        <a:latin typeface="Bahnschrift" panose="020B0502040204020203" pitchFamily="34" charset="0"/>
                      </a:endParaRPr>
                    </a:p>
                  </a:txBody>
                  <a:tcPr/>
                </a:tc>
                <a:extLst>
                  <a:ext uri="{0D108BD9-81ED-4DB2-BD59-A6C34878D82A}">
                    <a16:rowId xmlns:a16="http://schemas.microsoft.com/office/drawing/2014/main" val="242074364"/>
                  </a:ext>
                </a:extLst>
              </a:tr>
            </a:tbl>
          </a:graphicData>
        </a:graphic>
      </p:graphicFrame>
      <p:sp>
        <p:nvSpPr>
          <p:cNvPr id="6" name="TextBox 5">
            <a:extLst>
              <a:ext uri="{FF2B5EF4-FFF2-40B4-BE49-F238E27FC236}">
                <a16:creationId xmlns:a16="http://schemas.microsoft.com/office/drawing/2014/main" id="{439FCE6E-DABA-81E8-FE07-5316313F5BD1}"/>
              </a:ext>
            </a:extLst>
          </p:cNvPr>
          <p:cNvSpPr txBox="1"/>
          <p:nvPr/>
        </p:nvSpPr>
        <p:spPr>
          <a:xfrm>
            <a:off x="5645941" y="81468"/>
            <a:ext cx="6096000" cy="584775"/>
          </a:xfrm>
          <a:prstGeom prst="rect">
            <a:avLst/>
          </a:prstGeom>
          <a:noFill/>
        </p:spPr>
        <p:txBody>
          <a:bodyPr wrap="square">
            <a:spAutoFit/>
          </a:bodyPr>
          <a:lstStyle/>
          <a:p>
            <a:r>
              <a:rPr lang="en-US" sz="3200" b="1" dirty="0"/>
              <a:t>Order_Status</a:t>
            </a:r>
            <a:endParaRPr lang="en-IN" sz="3200" dirty="0"/>
          </a:p>
        </p:txBody>
      </p:sp>
      <p:sp>
        <p:nvSpPr>
          <p:cNvPr id="7" name="TextBox 6">
            <a:extLst>
              <a:ext uri="{FF2B5EF4-FFF2-40B4-BE49-F238E27FC236}">
                <a16:creationId xmlns:a16="http://schemas.microsoft.com/office/drawing/2014/main" id="{BFFF3340-7ED8-2B14-B5C3-8CCA7DF896AA}"/>
              </a:ext>
            </a:extLst>
          </p:cNvPr>
          <p:cNvSpPr txBox="1"/>
          <p:nvPr/>
        </p:nvSpPr>
        <p:spPr>
          <a:xfrm>
            <a:off x="905436" y="796066"/>
            <a:ext cx="6096000" cy="369332"/>
          </a:xfrm>
          <a:prstGeom prst="rect">
            <a:avLst/>
          </a:prstGeom>
          <a:noFill/>
        </p:spPr>
        <p:txBody>
          <a:bodyPr wrap="square">
            <a:spAutoFit/>
          </a:bodyPr>
          <a:lstStyle/>
          <a:p>
            <a:r>
              <a:rPr lang="en-US" dirty="0">
                <a:solidFill>
                  <a:schemeClr val="bg1"/>
                </a:solidFill>
              </a:rPr>
              <a:t>44</a:t>
            </a:r>
            <a:endParaRPr lang="en-IN" dirty="0"/>
          </a:p>
        </p:txBody>
      </p:sp>
      <p:sp>
        <p:nvSpPr>
          <p:cNvPr id="8" name="Footer Placeholder 2">
            <a:extLst>
              <a:ext uri="{FF2B5EF4-FFF2-40B4-BE49-F238E27FC236}">
                <a16:creationId xmlns:a16="http://schemas.microsoft.com/office/drawing/2014/main" id="{9DCC9BB5-E454-0A76-6B9D-527031978F7A}"/>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DDAFD40B-9FD3-9ED1-4A28-C4A5DD7D65F3}"/>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3" name="TextBox 2">
            <a:extLst>
              <a:ext uri="{FF2B5EF4-FFF2-40B4-BE49-F238E27FC236}">
                <a16:creationId xmlns:a16="http://schemas.microsoft.com/office/drawing/2014/main" id="{11EB51FD-DE6B-4E61-F337-FABF87FC764E}"/>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9" name="Footer Placeholder 2">
            <a:extLst>
              <a:ext uri="{FF2B5EF4-FFF2-40B4-BE49-F238E27FC236}">
                <a16:creationId xmlns:a16="http://schemas.microsoft.com/office/drawing/2014/main" id="{A99D5056-B100-F58C-837F-09A545D60ACE}"/>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3907446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ECC282-ED49-1803-2260-DFA20030D883}"/>
              </a:ext>
            </a:extLst>
          </p:cNvPr>
          <p:cNvSpPr>
            <a:spLocks noGrp="1"/>
          </p:cNvSpPr>
          <p:nvPr>
            <p:ph type="ftr" sz="quarter" idx="11"/>
          </p:nvPr>
        </p:nvSpPr>
        <p:spPr/>
        <p:txBody>
          <a:bodyPr/>
          <a:lstStyle/>
          <a:p>
            <a:r>
              <a:rPr lang="en-IN"/>
              <a:t>Batch No: </a:t>
            </a:r>
          </a:p>
        </p:txBody>
      </p:sp>
      <p:sp>
        <p:nvSpPr>
          <p:cNvPr id="4" name="TextBox 3">
            <a:extLst>
              <a:ext uri="{FF2B5EF4-FFF2-40B4-BE49-F238E27FC236}">
                <a16:creationId xmlns:a16="http://schemas.microsoft.com/office/drawing/2014/main" id="{80C90EF8-2166-9F9D-D440-2A958DFA41B7}"/>
              </a:ext>
            </a:extLst>
          </p:cNvPr>
          <p:cNvSpPr txBox="1"/>
          <p:nvPr/>
        </p:nvSpPr>
        <p:spPr>
          <a:xfrm>
            <a:off x="1794622" y="733441"/>
            <a:ext cx="6096000" cy="2585323"/>
          </a:xfrm>
          <a:prstGeom prst="rect">
            <a:avLst/>
          </a:prstGeom>
          <a:noFill/>
        </p:spPr>
        <p:txBody>
          <a:bodyPr wrap="square">
            <a:spAutoFit/>
          </a:bodyPr>
          <a:lstStyle/>
          <a:p>
            <a:r>
              <a:rPr lang="en-US" b="1" dirty="0">
                <a:latin typeface="Bahnschrift" panose="020B0502040204020203" pitchFamily="34" charset="0"/>
              </a:rPr>
              <a:t>17).Table Name:-</a:t>
            </a:r>
            <a:r>
              <a:rPr lang="en-US" dirty="0" err="1">
                <a:latin typeface="Bahnschrift" panose="020B0502040204020203" pitchFamily="34" charset="0"/>
              </a:rPr>
              <a:t>Order_status_detail</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a:t>
            </a:r>
            <a:r>
              <a:rPr lang="en-US" dirty="0" err="1">
                <a:latin typeface="Bahnschrift" panose="020B0502040204020203" pitchFamily="34" charset="0"/>
              </a:rPr>
              <a:t>Order_id</a:t>
            </a:r>
            <a:r>
              <a:rPr lang="en-US" dirty="0">
                <a:latin typeface="Bahnschrift" panose="020B0502040204020203" pitchFamily="34" charset="0"/>
              </a:rPr>
              <a:t>, </a:t>
            </a:r>
            <a:r>
              <a:rPr lang="en-US" dirty="0" err="1">
                <a:latin typeface="Bahnschrift" panose="020B0502040204020203" pitchFamily="34" charset="0"/>
              </a:rPr>
              <a:t>Status_id</a:t>
            </a:r>
            <a:r>
              <a:rPr lang="en-US" dirty="0">
                <a:latin typeface="Bahnschrift" panose="020B0502040204020203" pitchFamily="34" charset="0"/>
              </a:rPr>
              <a:t>, </a:t>
            </a:r>
            <a:r>
              <a:rPr lang="en-US" dirty="0" err="1">
                <a:latin typeface="Bahnschrift" panose="020B0502040204020203" pitchFamily="34" charset="0"/>
              </a:rPr>
              <a:t>Data_of_Status,Time_of_Status</a:t>
            </a:r>
            <a:r>
              <a:rPr lang="en-US" dirty="0">
                <a:latin typeface="Bahnschrift" panose="020B0502040204020203" pitchFamily="34" charset="0"/>
              </a:rPr>
              <a:t>, Description</a:t>
            </a: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 </a:t>
            </a:r>
            <a:r>
              <a:rPr lang="en-US" dirty="0">
                <a:latin typeface="Bahnschrift" panose="020B0502040204020203" pitchFamily="34" charset="0"/>
              </a:rPr>
              <a:t>Order_id,Status_id</a:t>
            </a:r>
          </a:p>
          <a:p>
            <a:endParaRPr lang="en-US" dirty="0">
              <a:latin typeface="Bahnschrift" panose="020B0502040204020203" pitchFamily="34" charset="0"/>
            </a:endParaRPr>
          </a:p>
        </p:txBody>
      </p:sp>
      <p:graphicFrame>
        <p:nvGraphicFramePr>
          <p:cNvPr id="5" name="Table 4">
            <a:extLst>
              <a:ext uri="{FF2B5EF4-FFF2-40B4-BE49-F238E27FC236}">
                <a16:creationId xmlns:a16="http://schemas.microsoft.com/office/drawing/2014/main" id="{BC17199D-C9F2-2873-2B1C-BE95396D1849}"/>
              </a:ext>
            </a:extLst>
          </p:cNvPr>
          <p:cNvGraphicFramePr>
            <a:graphicFrameLocks noGrp="1"/>
          </p:cNvGraphicFramePr>
          <p:nvPr>
            <p:extLst>
              <p:ext uri="{D42A27DB-BD31-4B8C-83A1-F6EECF244321}">
                <p14:modId xmlns:p14="http://schemas.microsoft.com/office/powerpoint/2010/main" val="262370032"/>
              </p:ext>
            </p:extLst>
          </p:nvPr>
        </p:nvGraphicFramePr>
        <p:xfrm>
          <a:off x="1794622" y="3176690"/>
          <a:ext cx="9332258" cy="3510825"/>
        </p:xfrm>
        <a:graphic>
          <a:graphicData uri="http://schemas.openxmlformats.org/drawingml/2006/table">
            <a:tbl>
              <a:tblPr firstRow="1" bandRow="1">
                <a:tableStyleId>{073A0DAA-6AF3-43AB-8588-CEC1D06C72B9}</a:tableStyleId>
              </a:tblPr>
              <a:tblGrid>
                <a:gridCol w="2191962">
                  <a:extLst>
                    <a:ext uri="{9D8B030D-6E8A-4147-A177-3AD203B41FA5}">
                      <a16:colId xmlns:a16="http://schemas.microsoft.com/office/drawing/2014/main" val="2820592005"/>
                    </a:ext>
                  </a:extLst>
                </a:gridCol>
                <a:gridCol w="1819818">
                  <a:extLst>
                    <a:ext uri="{9D8B030D-6E8A-4147-A177-3AD203B41FA5}">
                      <a16:colId xmlns:a16="http://schemas.microsoft.com/office/drawing/2014/main" val="2497282298"/>
                    </a:ext>
                  </a:extLst>
                </a:gridCol>
                <a:gridCol w="2048361">
                  <a:extLst>
                    <a:ext uri="{9D8B030D-6E8A-4147-A177-3AD203B41FA5}">
                      <a16:colId xmlns:a16="http://schemas.microsoft.com/office/drawing/2014/main" val="2798233856"/>
                    </a:ext>
                  </a:extLst>
                </a:gridCol>
                <a:gridCol w="3272117">
                  <a:extLst>
                    <a:ext uri="{9D8B030D-6E8A-4147-A177-3AD203B41FA5}">
                      <a16:colId xmlns:a16="http://schemas.microsoft.com/office/drawing/2014/main" val="2944954563"/>
                    </a:ext>
                  </a:extLst>
                </a:gridCol>
              </a:tblGrid>
              <a:tr h="337803">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1856019509"/>
                  </a:ext>
                </a:extLst>
              </a:tr>
              <a:tr h="591155">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txBody>
                  <a:tcPr/>
                </a:tc>
                <a:extLst>
                  <a:ext uri="{0D108BD9-81ED-4DB2-BD59-A6C34878D82A}">
                    <a16:rowId xmlns:a16="http://schemas.microsoft.com/office/drawing/2014/main" val="3869088080"/>
                  </a:ext>
                </a:extLst>
              </a:tr>
              <a:tr h="337803">
                <a:tc>
                  <a:txBody>
                    <a:bodyPr/>
                    <a:lstStyle/>
                    <a:p>
                      <a:pPr algn="ctr"/>
                      <a:r>
                        <a:rPr lang="en-US" dirty="0">
                          <a:latin typeface="Bahnschrift" panose="020B0502040204020203" pitchFamily="34" charset="0"/>
                        </a:rPr>
                        <a:t>Order_id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a:t>
                      </a:r>
                      <a:r>
                        <a:rPr lang="en-US" dirty="0" err="1">
                          <a:latin typeface="Bahnschrift" panose="020B0502040204020203" pitchFamily="34" charset="0"/>
                        </a:rPr>
                        <a:t>order_id</a:t>
                      </a:r>
                      <a:endParaRPr lang="en-IN" dirty="0">
                        <a:latin typeface="Bahnschrift" panose="020B0502040204020203" pitchFamily="34" charset="0"/>
                      </a:endParaRPr>
                    </a:p>
                  </a:txBody>
                  <a:tcPr/>
                </a:tc>
                <a:extLst>
                  <a:ext uri="{0D108BD9-81ED-4DB2-BD59-A6C34878D82A}">
                    <a16:rowId xmlns:a16="http://schemas.microsoft.com/office/drawing/2014/main" val="3799566260"/>
                  </a:ext>
                </a:extLst>
              </a:tr>
              <a:tr h="337803">
                <a:tc>
                  <a:txBody>
                    <a:bodyPr/>
                    <a:lstStyle/>
                    <a:p>
                      <a:pPr algn="ctr"/>
                      <a:r>
                        <a:rPr lang="en-US" dirty="0" err="1">
                          <a:latin typeface="Bahnschrift" panose="020B0502040204020203" pitchFamily="34" charset="0"/>
                        </a:rPr>
                        <a:t>Status_id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a:t>
                      </a:r>
                      <a:r>
                        <a:rPr lang="en-US" dirty="0" err="1">
                          <a:latin typeface="Bahnschrift" panose="020B0502040204020203" pitchFamily="34" charset="0"/>
                        </a:rPr>
                        <a:t>status_id</a:t>
                      </a:r>
                      <a:endParaRPr lang="en-IN" dirty="0">
                        <a:latin typeface="Bahnschrift" panose="020B0502040204020203" pitchFamily="34" charset="0"/>
                      </a:endParaRPr>
                    </a:p>
                  </a:txBody>
                  <a:tcPr/>
                </a:tc>
                <a:extLst>
                  <a:ext uri="{0D108BD9-81ED-4DB2-BD59-A6C34878D82A}">
                    <a16:rowId xmlns:a16="http://schemas.microsoft.com/office/drawing/2014/main" val="2930064444"/>
                  </a:ext>
                </a:extLst>
              </a:tr>
              <a:tr h="591155">
                <a:tc>
                  <a:txBody>
                    <a:bodyPr/>
                    <a:lstStyle/>
                    <a:p>
                      <a:pPr algn="ctr"/>
                      <a:r>
                        <a:rPr lang="en-US" dirty="0">
                          <a:latin typeface="Bahnschrift" panose="020B0502040204020203" pitchFamily="34" charset="0"/>
                        </a:rPr>
                        <a:t>Date_of_Status</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Date_of_Status</a:t>
                      </a:r>
                      <a:endParaRPr lang="en-IN" dirty="0">
                        <a:latin typeface="Bahnschrift" panose="020B0502040204020203" pitchFamily="34" charset="0"/>
                      </a:endParaRPr>
                    </a:p>
                  </a:txBody>
                  <a:tcPr/>
                </a:tc>
                <a:extLst>
                  <a:ext uri="{0D108BD9-81ED-4DB2-BD59-A6C34878D82A}">
                    <a16:rowId xmlns:a16="http://schemas.microsoft.com/office/drawing/2014/main" val="53802689"/>
                  </a:ext>
                </a:extLst>
              </a:tr>
              <a:tr h="591155">
                <a:tc>
                  <a:txBody>
                    <a:bodyPr/>
                    <a:lstStyle/>
                    <a:p>
                      <a:pPr algn="ctr"/>
                      <a:r>
                        <a:rPr lang="en-US" dirty="0">
                          <a:latin typeface="Bahnschrift" panose="020B0502040204020203" pitchFamily="34" charset="0"/>
                        </a:rPr>
                        <a:t>Time_of_Status</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Date&amp;Time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a:t>
                      </a:r>
                      <a:r>
                        <a:rPr lang="en-US" dirty="0" err="1">
                          <a:latin typeface="Bahnschrift" panose="020B0502040204020203" pitchFamily="34" charset="0"/>
                        </a:rPr>
                        <a:t>Time_of_Status</a:t>
                      </a:r>
                      <a:endParaRPr lang="en-IN" dirty="0">
                        <a:latin typeface="Bahnschrift" panose="020B0502040204020203" pitchFamily="34" charset="0"/>
                      </a:endParaRPr>
                    </a:p>
                  </a:txBody>
                  <a:tcPr/>
                </a:tc>
                <a:extLst>
                  <a:ext uri="{0D108BD9-81ED-4DB2-BD59-A6C34878D82A}">
                    <a16:rowId xmlns:a16="http://schemas.microsoft.com/office/drawing/2014/main" val="242074364"/>
                  </a:ext>
                </a:extLst>
              </a:tr>
              <a:tr h="591155">
                <a:tc>
                  <a:txBody>
                    <a:bodyPr/>
                    <a:lstStyle/>
                    <a:p>
                      <a:pPr algn="ctr"/>
                      <a:r>
                        <a:rPr lang="en-US" dirty="0">
                          <a:latin typeface="Bahnschrift" panose="020B0502040204020203" pitchFamily="34" charset="0"/>
                        </a:rPr>
                        <a:t>Description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user Description</a:t>
                      </a:r>
                      <a:endParaRPr lang="en-IN" dirty="0">
                        <a:latin typeface="Bahnschrift" panose="020B0502040204020203" pitchFamily="34" charset="0"/>
                      </a:endParaRPr>
                    </a:p>
                  </a:txBody>
                  <a:tcPr/>
                </a:tc>
                <a:extLst>
                  <a:ext uri="{0D108BD9-81ED-4DB2-BD59-A6C34878D82A}">
                    <a16:rowId xmlns:a16="http://schemas.microsoft.com/office/drawing/2014/main" val="1974942356"/>
                  </a:ext>
                </a:extLst>
              </a:tr>
            </a:tbl>
          </a:graphicData>
        </a:graphic>
      </p:graphicFrame>
      <p:sp>
        <p:nvSpPr>
          <p:cNvPr id="6" name="TextBox 5">
            <a:extLst>
              <a:ext uri="{FF2B5EF4-FFF2-40B4-BE49-F238E27FC236}">
                <a16:creationId xmlns:a16="http://schemas.microsoft.com/office/drawing/2014/main" id="{51051E15-D32E-89AB-2B76-0D009C1210D6}"/>
              </a:ext>
            </a:extLst>
          </p:cNvPr>
          <p:cNvSpPr txBox="1"/>
          <p:nvPr/>
        </p:nvSpPr>
        <p:spPr>
          <a:xfrm>
            <a:off x="4113211" y="7443"/>
            <a:ext cx="6096000" cy="584775"/>
          </a:xfrm>
          <a:prstGeom prst="rect">
            <a:avLst/>
          </a:prstGeom>
          <a:noFill/>
        </p:spPr>
        <p:txBody>
          <a:bodyPr wrap="square">
            <a:spAutoFit/>
          </a:bodyPr>
          <a:lstStyle/>
          <a:p>
            <a:r>
              <a:rPr lang="en-US" sz="3200" b="1" dirty="0" err="1"/>
              <a:t>Order_Status_Detail</a:t>
            </a:r>
            <a:endParaRPr lang="en-IN" sz="3200" dirty="0"/>
          </a:p>
        </p:txBody>
      </p:sp>
      <p:sp>
        <p:nvSpPr>
          <p:cNvPr id="7" name="TextBox 6">
            <a:extLst>
              <a:ext uri="{FF2B5EF4-FFF2-40B4-BE49-F238E27FC236}">
                <a16:creationId xmlns:a16="http://schemas.microsoft.com/office/drawing/2014/main" id="{9C515180-05FB-416E-E293-C4368270344C}"/>
              </a:ext>
            </a:extLst>
          </p:cNvPr>
          <p:cNvSpPr txBox="1"/>
          <p:nvPr/>
        </p:nvSpPr>
        <p:spPr>
          <a:xfrm>
            <a:off x="878542" y="796194"/>
            <a:ext cx="6096000" cy="369332"/>
          </a:xfrm>
          <a:prstGeom prst="rect">
            <a:avLst/>
          </a:prstGeom>
          <a:noFill/>
        </p:spPr>
        <p:txBody>
          <a:bodyPr wrap="square">
            <a:spAutoFit/>
          </a:bodyPr>
          <a:lstStyle/>
          <a:p>
            <a:r>
              <a:rPr lang="en-US" dirty="0">
                <a:solidFill>
                  <a:schemeClr val="bg1"/>
                </a:solidFill>
              </a:rPr>
              <a:t>45</a:t>
            </a:r>
            <a:endParaRPr lang="en-IN" dirty="0"/>
          </a:p>
        </p:txBody>
      </p:sp>
      <p:sp>
        <p:nvSpPr>
          <p:cNvPr id="8" name="Footer Placeholder 2">
            <a:extLst>
              <a:ext uri="{FF2B5EF4-FFF2-40B4-BE49-F238E27FC236}">
                <a16:creationId xmlns:a16="http://schemas.microsoft.com/office/drawing/2014/main" id="{817D4FF4-1160-3B91-FC82-A080617106D9}"/>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3" name="Footer Placeholder 2">
            <a:extLst>
              <a:ext uri="{FF2B5EF4-FFF2-40B4-BE49-F238E27FC236}">
                <a16:creationId xmlns:a16="http://schemas.microsoft.com/office/drawing/2014/main" id="{A494ABBD-998E-8FB9-B8EC-FBCDCE716115}"/>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9" name="TextBox 8">
            <a:extLst>
              <a:ext uri="{FF2B5EF4-FFF2-40B4-BE49-F238E27FC236}">
                <a16:creationId xmlns:a16="http://schemas.microsoft.com/office/drawing/2014/main" id="{739E92A0-10C5-4762-DF4E-F8F088BF6646}"/>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0" name="Footer Placeholder 2">
            <a:extLst>
              <a:ext uri="{FF2B5EF4-FFF2-40B4-BE49-F238E27FC236}">
                <a16:creationId xmlns:a16="http://schemas.microsoft.com/office/drawing/2014/main" id="{9128524C-528E-2DF4-092C-E1FE68F01E8B}"/>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4040032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E4FF45-9DDC-467D-25EC-7DB2915B58FF}"/>
              </a:ext>
            </a:extLst>
          </p:cNvPr>
          <p:cNvSpPr>
            <a:spLocks noGrp="1"/>
          </p:cNvSpPr>
          <p:nvPr>
            <p:ph type="ftr" sz="quarter" idx="11"/>
          </p:nvPr>
        </p:nvSpPr>
        <p:spPr/>
        <p:txBody>
          <a:bodyPr/>
          <a:lstStyle/>
          <a:p>
            <a:r>
              <a:rPr lang="en-IN"/>
              <a:t>Batch No: </a:t>
            </a:r>
          </a:p>
        </p:txBody>
      </p:sp>
      <p:sp>
        <p:nvSpPr>
          <p:cNvPr id="4" name="TextBox 3">
            <a:extLst>
              <a:ext uri="{FF2B5EF4-FFF2-40B4-BE49-F238E27FC236}">
                <a16:creationId xmlns:a16="http://schemas.microsoft.com/office/drawing/2014/main" id="{51DF4544-451E-9E62-88D1-35EEA61A65C3}"/>
              </a:ext>
            </a:extLst>
          </p:cNvPr>
          <p:cNvSpPr txBox="1"/>
          <p:nvPr/>
        </p:nvSpPr>
        <p:spPr>
          <a:xfrm>
            <a:off x="4957482" y="61232"/>
            <a:ext cx="6096000" cy="584775"/>
          </a:xfrm>
          <a:prstGeom prst="rect">
            <a:avLst/>
          </a:prstGeom>
          <a:noFill/>
        </p:spPr>
        <p:txBody>
          <a:bodyPr wrap="square">
            <a:spAutoFit/>
          </a:bodyPr>
          <a:lstStyle/>
          <a:p>
            <a:r>
              <a:rPr lang="en-IN" sz="3200" b="1" dirty="0" err="1"/>
              <a:t>Welfare_Amount</a:t>
            </a:r>
            <a:endParaRPr lang="en-IN" sz="3200" b="1" dirty="0"/>
          </a:p>
        </p:txBody>
      </p:sp>
      <p:sp>
        <p:nvSpPr>
          <p:cNvPr id="3" name="Footer Placeholder 1">
            <a:extLst>
              <a:ext uri="{FF2B5EF4-FFF2-40B4-BE49-F238E27FC236}">
                <a16:creationId xmlns:a16="http://schemas.microsoft.com/office/drawing/2014/main" id="{21EF6F59-8C69-F50F-5681-49EAEABF1C9D}"/>
              </a:ext>
            </a:extLst>
          </p:cNvPr>
          <p:cNvSpPr txBox="1">
            <a:spLocks/>
          </p:cNvSpPr>
          <p:nvPr/>
        </p:nvSpPr>
        <p:spPr>
          <a:xfrm>
            <a:off x="2800351" y="4796750"/>
            <a:ext cx="7619999" cy="205706"/>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Batch No: </a:t>
            </a:r>
          </a:p>
        </p:txBody>
      </p:sp>
      <p:graphicFrame>
        <p:nvGraphicFramePr>
          <p:cNvPr id="5" name="Table 4">
            <a:extLst>
              <a:ext uri="{FF2B5EF4-FFF2-40B4-BE49-F238E27FC236}">
                <a16:creationId xmlns:a16="http://schemas.microsoft.com/office/drawing/2014/main" id="{C1911A4C-618A-4FDE-BF84-19EFACA5B02E}"/>
              </a:ext>
            </a:extLst>
          </p:cNvPr>
          <p:cNvGraphicFramePr>
            <a:graphicFrameLocks noGrp="1"/>
          </p:cNvGraphicFramePr>
          <p:nvPr>
            <p:extLst>
              <p:ext uri="{D42A27DB-BD31-4B8C-83A1-F6EECF244321}">
                <p14:modId xmlns:p14="http://schemas.microsoft.com/office/powerpoint/2010/main" val="3937573647"/>
              </p:ext>
            </p:extLst>
          </p:nvPr>
        </p:nvGraphicFramePr>
        <p:xfrm>
          <a:off x="1746997" y="3234399"/>
          <a:ext cx="9726706" cy="3507276"/>
        </p:xfrm>
        <a:graphic>
          <a:graphicData uri="http://schemas.openxmlformats.org/drawingml/2006/table">
            <a:tbl>
              <a:tblPr firstRow="1" bandRow="1">
                <a:tableStyleId>{073A0DAA-6AF3-43AB-8588-CEC1D06C72B9}</a:tableStyleId>
              </a:tblPr>
              <a:tblGrid>
                <a:gridCol w="2260595">
                  <a:extLst>
                    <a:ext uri="{9D8B030D-6E8A-4147-A177-3AD203B41FA5}">
                      <a16:colId xmlns:a16="http://schemas.microsoft.com/office/drawing/2014/main" val="2820592005"/>
                    </a:ext>
                  </a:extLst>
                </a:gridCol>
                <a:gridCol w="1902856">
                  <a:extLst>
                    <a:ext uri="{9D8B030D-6E8A-4147-A177-3AD203B41FA5}">
                      <a16:colId xmlns:a16="http://schemas.microsoft.com/office/drawing/2014/main" val="2497282298"/>
                    </a:ext>
                  </a:extLst>
                </a:gridCol>
                <a:gridCol w="2468684">
                  <a:extLst>
                    <a:ext uri="{9D8B030D-6E8A-4147-A177-3AD203B41FA5}">
                      <a16:colId xmlns:a16="http://schemas.microsoft.com/office/drawing/2014/main" val="2798233856"/>
                    </a:ext>
                  </a:extLst>
                </a:gridCol>
                <a:gridCol w="3094571">
                  <a:extLst>
                    <a:ext uri="{9D8B030D-6E8A-4147-A177-3AD203B41FA5}">
                      <a16:colId xmlns:a16="http://schemas.microsoft.com/office/drawing/2014/main" val="2944954563"/>
                    </a:ext>
                  </a:extLst>
                </a:gridCol>
              </a:tblGrid>
              <a:tr h="334500">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1856019509"/>
                  </a:ext>
                </a:extLst>
              </a:tr>
              <a:tr h="585375">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3869088080"/>
                  </a:ext>
                </a:extLst>
              </a:tr>
              <a:tr h="407092">
                <a:tc>
                  <a:txBody>
                    <a:bodyPr/>
                    <a:lstStyle/>
                    <a:p>
                      <a:pPr algn="ctr"/>
                      <a:r>
                        <a:rPr lang="en-US" dirty="0" err="1">
                          <a:latin typeface="Bahnschrift" panose="020B0502040204020203" pitchFamily="34" charset="0"/>
                        </a:rPr>
                        <a:t>Customer_id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Customer_id</a:t>
                      </a:r>
                      <a:endParaRPr lang="en-IN" dirty="0">
                        <a:latin typeface="Bahnschrift" panose="020B0502040204020203" pitchFamily="34" charset="0"/>
                      </a:endParaRPr>
                    </a:p>
                  </a:txBody>
                  <a:tcPr/>
                </a:tc>
                <a:extLst>
                  <a:ext uri="{0D108BD9-81ED-4DB2-BD59-A6C34878D82A}">
                    <a16:rowId xmlns:a16="http://schemas.microsoft.com/office/drawing/2014/main" val="3799566260"/>
                  </a:ext>
                </a:extLst>
              </a:tr>
              <a:tr h="407092">
                <a:tc>
                  <a:txBody>
                    <a:bodyPr/>
                    <a:lstStyle/>
                    <a:p>
                      <a:pPr algn="ctr"/>
                      <a:r>
                        <a:rPr lang="en-US" dirty="0" err="1">
                          <a:latin typeface="Bahnschrift" panose="020B0502040204020203" pitchFamily="34" charset="0"/>
                        </a:rPr>
                        <a:t>Order_id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a:t>
                      </a:r>
                      <a:r>
                        <a:rPr lang="en-US" dirty="0" err="1">
                          <a:latin typeface="Bahnschrift" panose="020B0502040204020203" pitchFamily="34" charset="0"/>
                        </a:rPr>
                        <a:t>Order_id</a:t>
                      </a:r>
                      <a:endParaRPr lang="en-IN" dirty="0">
                        <a:latin typeface="Bahnschrift" panose="020B0502040204020203" pitchFamily="34" charset="0"/>
                      </a:endParaRPr>
                    </a:p>
                  </a:txBody>
                  <a:tcPr/>
                </a:tc>
                <a:extLst>
                  <a:ext uri="{0D108BD9-81ED-4DB2-BD59-A6C34878D82A}">
                    <a16:rowId xmlns:a16="http://schemas.microsoft.com/office/drawing/2014/main" val="2930064444"/>
                  </a:ext>
                </a:extLst>
              </a:tr>
              <a:tr h="407092">
                <a:tc>
                  <a:txBody>
                    <a:bodyPr/>
                    <a:lstStyle/>
                    <a:p>
                      <a:pPr algn="ctr"/>
                      <a:r>
                        <a:rPr lang="en-US" dirty="0">
                          <a:latin typeface="Bahnschrift" panose="020B0502040204020203" pitchFamily="34" charset="0"/>
                        </a:rPr>
                        <a:t>Amount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Amount</a:t>
                      </a:r>
                      <a:endParaRPr lang="en-IN" dirty="0">
                        <a:latin typeface="Bahnschrift" panose="020B0502040204020203" pitchFamily="34" charset="0"/>
                      </a:endParaRPr>
                    </a:p>
                  </a:txBody>
                  <a:tcPr/>
                </a:tc>
                <a:extLst>
                  <a:ext uri="{0D108BD9-81ED-4DB2-BD59-A6C34878D82A}">
                    <a16:rowId xmlns:a16="http://schemas.microsoft.com/office/drawing/2014/main" val="53802689"/>
                  </a:ext>
                </a:extLst>
              </a:tr>
              <a:tr h="585375">
                <a:tc>
                  <a:txBody>
                    <a:bodyPr/>
                    <a:lstStyle/>
                    <a:p>
                      <a:pPr algn="ctr"/>
                      <a:r>
                        <a:rPr lang="en-US" dirty="0">
                          <a:latin typeface="Bahnschrift" panose="020B0502040204020203" pitchFamily="34" charset="0"/>
                        </a:rPr>
                        <a:t>Date_of_Transaction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Date&amp;Time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Date_of_Transaction</a:t>
                      </a:r>
                      <a:endParaRPr lang="en-IN" dirty="0">
                        <a:latin typeface="Bahnschrift" panose="020B0502040204020203" pitchFamily="34" charset="0"/>
                      </a:endParaRPr>
                    </a:p>
                  </a:txBody>
                  <a:tcPr/>
                </a:tc>
                <a:extLst>
                  <a:ext uri="{0D108BD9-81ED-4DB2-BD59-A6C34878D82A}">
                    <a16:rowId xmlns:a16="http://schemas.microsoft.com/office/drawing/2014/main" val="242074364"/>
                  </a:ext>
                </a:extLst>
              </a:tr>
              <a:tr h="585375">
                <a:tc>
                  <a:txBody>
                    <a:bodyPr/>
                    <a:lstStyle/>
                    <a:p>
                      <a:pPr algn="ctr"/>
                      <a:r>
                        <a:rPr lang="en-US" dirty="0">
                          <a:latin typeface="Bahnschrift" panose="020B0502040204020203" pitchFamily="34" charset="0"/>
                        </a:rPr>
                        <a:t>Time_of_Transaction</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Time_of_Transaction</a:t>
                      </a:r>
                      <a:endParaRPr lang="en-IN" dirty="0">
                        <a:latin typeface="Bahnschrift" panose="020B0502040204020203" pitchFamily="34" charset="0"/>
                      </a:endParaRPr>
                    </a:p>
                  </a:txBody>
                  <a:tcPr/>
                </a:tc>
                <a:extLst>
                  <a:ext uri="{0D108BD9-81ED-4DB2-BD59-A6C34878D82A}">
                    <a16:rowId xmlns:a16="http://schemas.microsoft.com/office/drawing/2014/main" val="1974942356"/>
                  </a:ext>
                </a:extLst>
              </a:tr>
            </a:tbl>
          </a:graphicData>
        </a:graphic>
      </p:graphicFrame>
      <p:sp>
        <p:nvSpPr>
          <p:cNvPr id="7" name="TextBox 6">
            <a:extLst>
              <a:ext uri="{FF2B5EF4-FFF2-40B4-BE49-F238E27FC236}">
                <a16:creationId xmlns:a16="http://schemas.microsoft.com/office/drawing/2014/main" id="{25FBAA75-3D3D-4599-131D-02F3B18745EF}"/>
              </a:ext>
            </a:extLst>
          </p:cNvPr>
          <p:cNvSpPr txBox="1"/>
          <p:nvPr/>
        </p:nvSpPr>
        <p:spPr>
          <a:xfrm>
            <a:off x="1649506" y="566678"/>
            <a:ext cx="7091082" cy="2585323"/>
          </a:xfrm>
          <a:prstGeom prst="rect">
            <a:avLst/>
          </a:prstGeom>
          <a:noFill/>
        </p:spPr>
        <p:txBody>
          <a:bodyPr wrap="square">
            <a:spAutoFit/>
          </a:bodyPr>
          <a:lstStyle/>
          <a:p>
            <a:r>
              <a:rPr lang="en-US" b="1" dirty="0">
                <a:latin typeface="Bahnschrift" panose="020B0502040204020203" pitchFamily="34" charset="0"/>
              </a:rPr>
              <a:t>18).Table Name:- </a:t>
            </a:r>
            <a:r>
              <a:rPr lang="en-IN" sz="1800" dirty="0" err="1">
                <a:latin typeface="Bahnschrift" panose="020B0502040204020203" pitchFamily="34" charset="0"/>
              </a:rPr>
              <a:t>Welfare_Amount</a:t>
            </a:r>
            <a:endParaRPr lang="en-IN" sz="1800"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 Order_id, Customer_id, Amount, Date_of_Transaction, Time_of_Transaction</a:t>
            </a:r>
            <a:endParaRPr lang="en-IN"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 </a:t>
            </a:r>
            <a:r>
              <a:rPr lang="en-US" dirty="0">
                <a:latin typeface="Bahnschrift" panose="020B0502040204020203" pitchFamily="34" charset="0"/>
              </a:rPr>
              <a:t>Customer_id, </a:t>
            </a:r>
            <a:r>
              <a:rPr lang="en-US" dirty="0" err="1">
                <a:latin typeface="Bahnschrift" panose="020B0502040204020203" pitchFamily="34" charset="0"/>
              </a:rPr>
              <a:t>Order_id</a:t>
            </a:r>
            <a:endParaRPr lang="en-IN" dirty="0">
              <a:latin typeface="Bahnschrift" panose="020B0502040204020203" pitchFamily="34" charset="0"/>
            </a:endParaRPr>
          </a:p>
          <a:p>
            <a:endParaRPr lang="en-IN" dirty="0">
              <a:latin typeface="Bahnschrift" panose="020B0502040204020203" pitchFamily="34" charset="0"/>
            </a:endParaRPr>
          </a:p>
        </p:txBody>
      </p:sp>
      <p:sp>
        <p:nvSpPr>
          <p:cNvPr id="9" name="TextBox 8">
            <a:extLst>
              <a:ext uri="{FF2B5EF4-FFF2-40B4-BE49-F238E27FC236}">
                <a16:creationId xmlns:a16="http://schemas.microsoft.com/office/drawing/2014/main" id="{4489099C-E151-2027-DFB3-2CA75A470773}"/>
              </a:ext>
            </a:extLst>
          </p:cNvPr>
          <p:cNvSpPr txBox="1"/>
          <p:nvPr/>
        </p:nvSpPr>
        <p:spPr>
          <a:xfrm>
            <a:off x="869576" y="813497"/>
            <a:ext cx="6096000" cy="369332"/>
          </a:xfrm>
          <a:prstGeom prst="rect">
            <a:avLst/>
          </a:prstGeom>
          <a:noFill/>
        </p:spPr>
        <p:txBody>
          <a:bodyPr wrap="square">
            <a:spAutoFit/>
          </a:bodyPr>
          <a:lstStyle/>
          <a:p>
            <a:r>
              <a:rPr lang="en-US" dirty="0">
                <a:solidFill>
                  <a:schemeClr val="bg1"/>
                </a:solidFill>
              </a:rPr>
              <a:t>46</a:t>
            </a:r>
            <a:endParaRPr lang="en-IN" dirty="0"/>
          </a:p>
        </p:txBody>
      </p:sp>
      <p:sp>
        <p:nvSpPr>
          <p:cNvPr id="8" name="Footer Placeholder 2">
            <a:extLst>
              <a:ext uri="{FF2B5EF4-FFF2-40B4-BE49-F238E27FC236}">
                <a16:creationId xmlns:a16="http://schemas.microsoft.com/office/drawing/2014/main" id="{67B385C7-0721-EDA1-92FF-48442E530CEC}"/>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6" name="Footer Placeholder 2">
            <a:extLst>
              <a:ext uri="{FF2B5EF4-FFF2-40B4-BE49-F238E27FC236}">
                <a16:creationId xmlns:a16="http://schemas.microsoft.com/office/drawing/2014/main" id="{F823CB7B-058F-5A2D-8763-6BAFF330453A}"/>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10" name="TextBox 9">
            <a:extLst>
              <a:ext uri="{FF2B5EF4-FFF2-40B4-BE49-F238E27FC236}">
                <a16:creationId xmlns:a16="http://schemas.microsoft.com/office/drawing/2014/main" id="{10760296-EF99-E54F-EC7C-5330F81C1A06}"/>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1" name="Footer Placeholder 2">
            <a:extLst>
              <a:ext uri="{FF2B5EF4-FFF2-40B4-BE49-F238E27FC236}">
                <a16:creationId xmlns:a16="http://schemas.microsoft.com/office/drawing/2014/main" id="{4D20B7BE-9AE4-8B28-B672-0E022EB7CCFF}"/>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2958711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26FCF2-C018-8480-917E-F0178D1B4A8F}"/>
              </a:ext>
            </a:extLst>
          </p:cNvPr>
          <p:cNvSpPr>
            <a:spLocks noGrp="1"/>
          </p:cNvSpPr>
          <p:nvPr>
            <p:ph type="ftr" sz="quarter" idx="11"/>
          </p:nvPr>
        </p:nvSpPr>
        <p:spPr/>
        <p:txBody>
          <a:bodyPr/>
          <a:lstStyle/>
          <a:p>
            <a:r>
              <a:rPr lang="en-IN"/>
              <a:t>Batch No: </a:t>
            </a:r>
          </a:p>
        </p:txBody>
      </p:sp>
      <p:sp>
        <p:nvSpPr>
          <p:cNvPr id="4" name="TextBox 3">
            <a:extLst>
              <a:ext uri="{FF2B5EF4-FFF2-40B4-BE49-F238E27FC236}">
                <a16:creationId xmlns:a16="http://schemas.microsoft.com/office/drawing/2014/main" id="{41DCA350-7585-98D3-E15A-05E3FC1B6F53}"/>
              </a:ext>
            </a:extLst>
          </p:cNvPr>
          <p:cNvSpPr txBox="1"/>
          <p:nvPr/>
        </p:nvSpPr>
        <p:spPr>
          <a:xfrm>
            <a:off x="4823012" y="64679"/>
            <a:ext cx="6096000" cy="584775"/>
          </a:xfrm>
          <a:prstGeom prst="rect">
            <a:avLst/>
          </a:prstGeom>
          <a:noFill/>
        </p:spPr>
        <p:txBody>
          <a:bodyPr wrap="square">
            <a:spAutoFit/>
          </a:bodyPr>
          <a:lstStyle/>
          <a:p>
            <a:r>
              <a:rPr lang="en-US" sz="3200" b="1" dirty="0"/>
              <a:t>Feedback</a:t>
            </a:r>
            <a:endParaRPr lang="en-IN" sz="3200" b="1" dirty="0"/>
          </a:p>
        </p:txBody>
      </p:sp>
      <p:sp>
        <p:nvSpPr>
          <p:cNvPr id="6" name="Footer Placeholder 1">
            <a:extLst>
              <a:ext uri="{FF2B5EF4-FFF2-40B4-BE49-F238E27FC236}">
                <a16:creationId xmlns:a16="http://schemas.microsoft.com/office/drawing/2014/main" id="{FF6FF22A-C741-F915-4950-824C3054E1C9}"/>
              </a:ext>
            </a:extLst>
          </p:cNvPr>
          <p:cNvSpPr txBox="1">
            <a:spLocks/>
          </p:cNvSpPr>
          <p:nvPr/>
        </p:nvSpPr>
        <p:spPr>
          <a:xfrm>
            <a:off x="2732648" y="5989831"/>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Batch No: </a:t>
            </a:r>
          </a:p>
        </p:txBody>
      </p:sp>
      <p:sp>
        <p:nvSpPr>
          <p:cNvPr id="7" name="Footer Placeholder 1">
            <a:extLst>
              <a:ext uri="{FF2B5EF4-FFF2-40B4-BE49-F238E27FC236}">
                <a16:creationId xmlns:a16="http://schemas.microsoft.com/office/drawing/2014/main" id="{C68A193D-E907-EE26-72F6-4264BD5051E8}"/>
              </a:ext>
            </a:extLst>
          </p:cNvPr>
          <p:cNvSpPr txBox="1">
            <a:spLocks/>
          </p:cNvSpPr>
          <p:nvPr/>
        </p:nvSpPr>
        <p:spPr>
          <a:xfrm>
            <a:off x="2943787" y="4650773"/>
            <a:ext cx="7619999" cy="205706"/>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Batch No: </a:t>
            </a:r>
          </a:p>
        </p:txBody>
      </p:sp>
      <p:graphicFrame>
        <p:nvGraphicFramePr>
          <p:cNvPr id="8" name="Table 7">
            <a:extLst>
              <a:ext uri="{FF2B5EF4-FFF2-40B4-BE49-F238E27FC236}">
                <a16:creationId xmlns:a16="http://schemas.microsoft.com/office/drawing/2014/main" id="{09ACAAA5-114E-341D-A03C-988920189E93}"/>
              </a:ext>
            </a:extLst>
          </p:cNvPr>
          <p:cNvGraphicFramePr>
            <a:graphicFrameLocks noGrp="1"/>
          </p:cNvGraphicFramePr>
          <p:nvPr>
            <p:extLst>
              <p:ext uri="{D42A27DB-BD31-4B8C-83A1-F6EECF244321}">
                <p14:modId xmlns:p14="http://schemas.microsoft.com/office/powerpoint/2010/main" val="3241596906"/>
              </p:ext>
            </p:extLst>
          </p:nvPr>
        </p:nvGraphicFramePr>
        <p:xfrm>
          <a:off x="1343116" y="3073399"/>
          <a:ext cx="10094262" cy="3566160"/>
        </p:xfrm>
        <a:graphic>
          <a:graphicData uri="http://schemas.openxmlformats.org/drawingml/2006/table">
            <a:tbl>
              <a:tblPr firstRow="1" bandRow="1">
                <a:tableStyleId>{073A0DAA-6AF3-43AB-8588-CEC1D06C72B9}</a:tableStyleId>
              </a:tblPr>
              <a:tblGrid>
                <a:gridCol w="2457748">
                  <a:extLst>
                    <a:ext uri="{9D8B030D-6E8A-4147-A177-3AD203B41FA5}">
                      <a16:colId xmlns:a16="http://schemas.microsoft.com/office/drawing/2014/main" val="2820592005"/>
                    </a:ext>
                  </a:extLst>
                </a:gridCol>
                <a:gridCol w="1946286">
                  <a:extLst>
                    <a:ext uri="{9D8B030D-6E8A-4147-A177-3AD203B41FA5}">
                      <a16:colId xmlns:a16="http://schemas.microsoft.com/office/drawing/2014/main" val="2497282298"/>
                    </a:ext>
                  </a:extLst>
                </a:gridCol>
                <a:gridCol w="1907119">
                  <a:extLst>
                    <a:ext uri="{9D8B030D-6E8A-4147-A177-3AD203B41FA5}">
                      <a16:colId xmlns:a16="http://schemas.microsoft.com/office/drawing/2014/main" val="2798233856"/>
                    </a:ext>
                  </a:extLst>
                </a:gridCol>
                <a:gridCol w="3783109">
                  <a:extLst>
                    <a:ext uri="{9D8B030D-6E8A-4147-A177-3AD203B41FA5}">
                      <a16:colId xmlns:a16="http://schemas.microsoft.com/office/drawing/2014/main" val="2944954563"/>
                    </a:ext>
                  </a:extLst>
                </a:gridCol>
              </a:tblGrid>
              <a:tr h="343975">
                <a:tc>
                  <a:txBody>
                    <a:bodyPr/>
                    <a:lstStyle/>
                    <a:p>
                      <a:pPr algn="ctr"/>
                      <a:r>
                        <a:rPr lang="en-US" dirty="0"/>
                        <a:t>Column Name</a:t>
                      </a:r>
                      <a:endParaRPr lang="en-IN" dirty="0"/>
                    </a:p>
                  </a:txBody>
                  <a:tcPr/>
                </a:tc>
                <a:tc>
                  <a:txBody>
                    <a:bodyPr/>
                    <a:lstStyle/>
                    <a:p>
                      <a:pPr algn="ctr"/>
                      <a:r>
                        <a:rPr lang="en-US" dirty="0"/>
                        <a:t>Datatype</a:t>
                      </a:r>
                      <a:endParaRPr lang="en-IN" dirty="0"/>
                    </a:p>
                  </a:txBody>
                  <a:tcPr/>
                </a:tc>
                <a:tc>
                  <a:txBody>
                    <a:bodyPr/>
                    <a:lstStyle/>
                    <a:p>
                      <a:pPr algn="ctr"/>
                      <a:r>
                        <a:rPr lang="en-US" dirty="0"/>
                        <a:t>Constrain</a:t>
                      </a:r>
                      <a:endParaRPr lang="en-IN" dirty="0"/>
                    </a:p>
                  </a:txBody>
                  <a:tcPr/>
                </a:tc>
                <a:tc>
                  <a:txBody>
                    <a:bodyPr/>
                    <a:lstStyle/>
                    <a:p>
                      <a:pPr algn="ctr"/>
                      <a:r>
                        <a:rPr lang="en-US" dirty="0"/>
                        <a:t>Description</a:t>
                      </a:r>
                      <a:endParaRPr lang="en-IN" dirty="0"/>
                    </a:p>
                  </a:txBody>
                  <a:tcPr/>
                </a:tc>
                <a:extLst>
                  <a:ext uri="{0D108BD9-81ED-4DB2-BD59-A6C34878D82A}">
                    <a16:rowId xmlns:a16="http://schemas.microsoft.com/office/drawing/2014/main" val="1856019509"/>
                  </a:ext>
                </a:extLst>
              </a:tr>
              <a:tr h="601955">
                <a:tc>
                  <a:txBody>
                    <a:bodyPr/>
                    <a:lstStyle/>
                    <a:p>
                      <a:pPr algn="ctr"/>
                      <a:r>
                        <a:rPr lang="en-US" b="0" dirty="0">
                          <a:latin typeface="Bahnschrift" panose="020B0502040204020203" pitchFamily="34" charset="0"/>
                        </a:rPr>
                        <a:t>Id</a:t>
                      </a:r>
                      <a:endParaRPr lang="en-IN" b="0"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Primary Key</a:t>
                      </a:r>
                    </a:p>
                    <a:p>
                      <a:pPr algn="ctr"/>
                      <a:r>
                        <a:rPr lang="en-US" dirty="0">
                          <a:latin typeface="Bahnschrift" panose="020B0502040204020203" pitchFamily="34" charset="0"/>
                        </a:rPr>
                        <a:t>A_I</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Stores unique for every row</a:t>
                      </a:r>
                      <a:endParaRPr lang="en-IN" dirty="0">
                        <a:latin typeface="Bahnschrift" panose="020B0502040204020203" pitchFamily="34" charset="0"/>
                      </a:endParaRPr>
                    </a:p>
                    <a:p>
                      <a:pPr algn="ctr"/>
                      <a:endParaRPr lang="en-IN" dirty="0">
                        <a:latin typeface="Bahnschrift" panose="020B0502040204020203" pitchFamily="34" charset="0"/>
                      </a:endParaRPr>
                    </a:p>
                  </a:txBody>
                  <a:tcPr/>
                </a:tc>
                <a:extLst>
                  <a:ext uri="{0D108BD9-81ED-4DB2-BD59-A6C34878D82A}">
                    <a16:rowId xmlns:a16="http://schemas.microsoft.com/office/drawing/2014/main" val="3869088080"/>
                  </a:ext>
                </a:extLst>
              </a:tr>
              <a:tr h="343975">
                <a:tc>
                  <a:txBody>
                    <a:bodyPr/>
                    <a:lstStyle/>
                    <a:p>
                      <a:pPr algn="ctr"/>
                      <a:r>
                        <a:rPr lang="en-US" dirty="0">
                          <a:latin typeface="Bahnschrift" panose="020B0502040204020203" pitchFamily="34" charset="0"/>
                        </a:rPr>
                        <a:t>Product_id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Product_id</a:t>
                      </a:r>
                      <a:endParaRPr lang="en-IN" dirty="0">
                        <a:latin typeface="Bahnschrift" panose="020B0502040204020203" pitchFamily="34" charset="0"/>
                      </a:endParaRPr>
                    </a:p>
                  </a:txBody>
                  <a:tcPr/>
                </a:tc>
                <a:extLst>
                  <a:ext uri="{0D108BD9-81ED-4DB2-BD59-A6C34878D82A}">
                    <a16:rowId xmlns:a16="http://schemas.microsoft.com/office/drawing/2014/main" val="3799566260"/>
                  </a:ext>
                </a:extLst>
              </a:tr>
              <a:tr h="343975">
                <a:tc>
                  <a:txBody>
                    <a:bodyPr/>
                    <a:lstStyle/>
                    <a:p>
                      <a:pPr algn="ctr"/>
                      <a:r>
                        <a:rPr lang="en-US" dirty="0">
                          <a:latin typeface="Bahnschrift" panose="020B0502040204020203" pitchFamily="34" charset="0"/>
                        </a:rPr>
                        <a:t>Order_id</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Int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Foregin Key</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Order_id</a:t>
                      </a:r>
                      <a:endParaRPr lang="en-IN" dirty="0">
                        <a:latin typeface="Bahnschrift" panose="020B0502040204020203" pitchFamily="34" charset="0"/>
                      </a:endParaRPr>
                    </a:p>
                  </a:txBody>
                  <a:tcPr/>
                </a:tc>
                <a:extLst>
                  <a:ext uri="{0D108BD9-81ED-4DB2-BD59-A6C34878D82A}">
                    <a16:rowId xmlns:a16="http://schemas.microsoft.com/office/drawing/2014/main" val="2930064444"/>
                  </a:ext>
                </a:extLst>
              </a:tr>
              <a:tr h="343975">
                <a:tc>
                  <a:txBody>
                    <a:bodyPr/>
                    <a:lstStyle/>
                    <a:p>
                      <a:pPr algn="ctr"/>
                      <a:r>
                        <a:rPr lang="en-US" dirty="0">
                          <a:latin typeface="Bahnschrift" panose="020B0502040204020203" pitchFamily="34" charset="0"/>
                        </a:rPr>
                        <a:t>Message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Date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Not null</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Store the Message</a:t>
                      </a:r>
                      <a:endParaRPr lang="en-IN" dirty="0">
                        <a:latin typeface="Bahnschrift" panose="020B0502040204020203" pitchFamily="34" charset="0"/>
                      </a:endParaRPr>
                    </a:p>
                  </a:txBody>
                  <a:tcPr/>
                </a:tc>
                <a:extLst>
                  <a:ext uri="{0D108BD9-81ED-4DB2-BD59-A6C34878D82A}">
                    <a16:rowId xmlns:a16="http://schemas.microsoft.com/office/drawing/2014/main" val="53802689"/>
                  </a:ext>
                </a:extLst>
              </a:tr>
              <a:tr h="343975">
                <a:tc>
                  <a:txBody>
                    <a:bodyPr/>
                    <a:lstStyle/>
                    <a:p>
                      <a:pPr algn="ctr"/>
                      <a:r>
                        <a:rPr lang="en-US" dirty="0">
                          <a:latin typeface="Bahnschrift" panose="020B0502040204020203" pitchFamily="34" charset="0"/>
                        </a:rPr>
                        <a:t>Rating_Star</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Text</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 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a:t>
                      </a:r>
                      <a:r>
                        <a:rPr lang="en-US" dirty="0" err="1">
                          <a:latin typeface="Bahnschrift" panose="020B0502040204020203" pitchFamily="34" charset="0"/>
                        </a:rPr>
                        <a:t>Rating_Star</a:t>
                      </a:r>
                      <a:endParaRPr lang="en-IN" dirty="0">
                        <a:latin typeface="Bahnschrift" panose="020B0502040204020203" pitchFamily="34" charset="0"/>
                      </a:endParaRPr>
                    </a:p>
                  </a:txBody>
                  <a:tcPr/>
                </a:tc>
                <a:extLst>
                  <a:ext uri="{0D108BD9-81ED-4DB2-BD59-A6C34878D82A}">
                    <a16:rowId xmlns:a16="http://schemas.microsoft.com/office/drawing/2014/main" val="242074364"/>
                  </a:ext>
                </a:extLst>
              </a:tr>
              <a:tr h="343975">
                <a:tc>
                  <a:txBody>
                    <a:bodyPr/>
                    <a:lstStyle/>
                    <a:p>
                      <a:pPr algn="ctr"/>
                      <a:r>
                        <a:rPr lang="en-US" dirty="0">
                          <a:latin typeface="Bahnschrift" panose="020B0502040204020203" pitchFamily="34" charset="0"/>
                        </a:rPr>
                        <a:t>Date_of_Review</a:t>
                      </a:r>
                      <a:endParaRPr lang="en-IN" dirty="0">
                        <a:latin typeface="Bahnschrift" panose="020B0502040204020203" pitchFamily="34" charset="0"/>
                      </a:endParaRPr>
                    </a:p>
                  </a:txBody>
                  <a:tcPr/>
                </a:tc>
                <a:tc>
                  <a:txBody>
                    <a:bodyPr/>
                    <a:lstStyle/>
                    <a:p>
                      <a:pPr algn="ctr"/>
                      <a:r>
                        <a:rPr lang="en-US" dirty="0" err="1">
                          <a:latin typeface="Bahnschrift" panose="020B0502040204020203" pitchFamily="34" charset="0"/>
                        </a:rPr>
                        <a:t>Date&amp;time</a:t>
                      </a:r>
                      <a:endParaRPr lang="en-IN" dirty="0">
                        <a:latin typeface="Bahnschrift" panose="020B0502040204020203" pitchFamily="34" charset="0"/>
                      </a:endParaRPr>
                    </a:p>
                  </a:txBody>
                  <a:tcPr/>
                </a:tc>
                <a:tc>
                  <a:txBody>
                    <a:bodyPr/>
                    <a:lstStyle/>
                    <a:p>
                      <a:pPr algn="ctr"/>
                      <a:r>
                        <a:rPr lang="en-US" dirty="0">
                          <a:latin typeface="Bahnschrift" panose="020B0502040204020203" pitchFamily="34" charset="0"/>
                        </a:rPr>
                        <a:t>Null</a:t>
                      </a:r>
                      <a:endParaRPr lang="en-IN" dirty="0">
                        <a:latin typeface="Bahnschrift" panose="020B0502040204020203"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Store the </a:t>
                      </a:r>
                      <a:r>
                        <a:rPr lang="en-US" dirty="0" err="1">
                          <a:latin typeface="Bahnschrift" panose="020B0502040204020203" pitchFamily="34" charset="0"/>
                        </a:rPr>
                        <a:t>Date_of_Review</a:t>
                      </a:r>
                      <a:endParaRPr lang="en-IN" dirty="0">
                        <a:latin typeface="Bahnschrift" panose="020B0502040204020203" pitchFamily="34" charset="0"/>
                      </a:endParaRPr>
                    </a:p>
                  </a:txBody>
                  <a:tcPr/>
                </a:tc>
                <a:extLst>
                  <a:ext uri="{0D108BD9-81ED-4DB2-BD59-A6C34878D82A}">
                    <a16:rowId xmlns:a16="http://schemas.microsoft.com/office/drawing/2014/main" val="1974942356"/>
                  </a:ext>
                </a:extLst>
              </a:tr>
              <a:tr h="343975">
                <a:tc>
                  <a:txBody>
                    <a:bodyPr/>
                    <a:lstStyle/>
                    <a:p>
                      <a:pPr algn="ctr"/>
                      <a:r>
                        <a:rPr lang="en-IN" dirty="0">
                          <a:latin typeface="Bahnschrift" panose="020B0502040204020203" pitchFamily="34" charset="0"/>
                        </a:rPr>
                        <a:t>Pics_Url</a:t>
                      </a:r>
                    </a:p>
                  </a:txBody>
                  <a:tcPr/>
                </a:tc>
                <a:tc>
                  <a:txBody>
                    <a:bodyPr/>
                    <a:lstStyle/>
                    <a:p>
                      <a:pPr algn="ctr"/>
                      <a:r>
                        <a:rPr lang="en-IN" dirty="0">
                          <a:latin typeface="Bahnschrift" panose="020B0502040204020203" pitchFamily="34" charset="0"/>
                        </a:rPr>
                        <a:t>Text</a:t>
                      </a:r>
                    </a:p>
                  </a:txBody>
                  <a:tcPr/>
                </a:tc>
                <a:tc>
                  <a:txBody>
                    <a:bodyPr/>
                    <a:lstStyle/>
                    <a:p>
                      <a:pPr algn="ctr"/>
                      <a:r>
                        <a:rPr lang="en-IN" dirty="0">
                          <a:latin typeface="Bahnschrift" panose="020B0502040204020203" pitchFamily="34" charset="0"/>
                        </a:rPr>
                        <a:t>Null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Bahnschrift" panose="020B0502040204020203" pitchFamily="34" charset="0"/>
                        </a:rPr>
                        <a:t>Store the </a:t>
                      </a:r>
                      <a:r>
                        <a:rPr lang="en-IN" dirty="0" err="1">
                          <a:latin typeface="Bahnschrift" panose="020B0502040204020203" pitchFamily="34" charset="0"/>
                        </a:rPr>
                        <a:t>pics_url</a:t>
                      </a:r>
                      <a:endParaRPr lang="en-IN" dirty="0">
                        <a:latin typeface="Bahnschrift" panose="020B0502040204020203" pitchFamily="34" charset="0"/>
                      </a:endParaRPr>
                    </a:p>
                  </a:txBody>
                  <a:tcPr/>
                </a:tc>
                <a:extLst>
                  <a:ext uri="{0D108BD9-81ED-4DB2-BD59-A6C34878D82A}">
                    <a16:rowId xmlns:a16="http://schemas.microsoft.com/office/drawing/2014/main" val="2595235074"/>
                  </a:ext>
                </a:extLst>
              </a:tr>
              <a:tr h="343975">
                <a:tc>
                  <a:txBody>
                    <a:bodyPr/>
                    <a:lstStyle/>
                    <a:p>
                      <a:pPr algn="ctr"/>
                      <a:r>
                        <a:rPr lang="en-IN" dirty="0">
                          <a:latin typeface="Bahnschrift" panose="020B0502040204020203" pitchFamily="34" charset="0"/>
                        </a:rPr>
                        <a:t>Video_Url</a:t>
                      </a:r>
                    </a:p>
                  </a:txBody>
                  <a:tcPr/>
                </a:tc>
                <a:tc>
                  <a:txBody>
                    <a:bodyPr/>
                    <a:lstStyle/>
                    <a:p>
                      <a:pPr algn="ctr"/>
                      <a:r>
                        <a:rPr lang="en-IN" dirty="0">
                          <a:latin typeface="Bahnschrift" panose="020B0502040204020203" pitchFamily="34" charset="0"/>
                        </a:rPr>
                        <a:t>Text</a:t>
                      </a:r>
                    </a:p>
                  </a:txBody>
                  <a:tcPr/>
                </a:tc>
                <a:tc>
                  <a:txBody>
                    <a:bodyPr/>
                    <a:lstStyle/>
                    <a:p>
                      <a:pPr algn="ctr"/>
                      <a:r>
                        <a:rPr lang="en-IN" dirty="0">
                          <a:latin typeface="Bahnschrift" panose="020B0502040204020203" pitchFamily="34" charset="0"/>
                        </a:rPr>
                        <a:t>Null</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Bahnschrift" panose="020B0502040204020203" pitchFamily="34" charset="0"/>
                        </a:rPr>
                        <a:t>Store the </a:t>
                      </a:r>
                      <a:r>
                        <a:rPr lang="en-IN" dirty="0" err="1">
                          <a:latin typeface="Bahnschrift" panose="020B0502040204020203" pitchFamily="34" charset="0"/>
                        </a:rPr>
                        <a:t>video_url</a:t>
                      </a:r>
                      <a:endParaRPr lang="en-IN" dirty="0">
                        <a:latin typeface="Bahnschrift" panose="020B0502040204020203" pitchFamily="34" charset="0"/>
                      </a:endParaRPr>
                    </a:p>
                  </a:txBody>
                  <a:tcPr/>
                </a:tc>
                <a:extLst>
                  <a:ext uri="{0D108BD9-81ED-4DB2-BD59-A6C34878D82A}">
                    <a16:rowId xmlns:a16="http://schemas.microsoft.com/office/drawing/2014/main" val="1026195535"/>
                  </a:ext>
                </a:extLst>
              </a:tr>
            </a:tbl>
          </a:graphicData>
        </a:graphic>
      </p:graphicFrame>
      <p:sp>
        <p:nvSpPr>
          <p:cNvPr id="10" name="TextBox 9">
            <a:extLst>
              <a:ext uri="{FF2B5EF4-FFF2-40B4-BE49-F238E27FC236}">
                <a16:creationId xmlns:a16="http://schemas.microsoft.com/office/drawing/2014/main" id="{EC0A8396-FBAF-C857-9D94-C5C258E94B85}"/>
              </a:ext>
            </a:extLst>
          </p:cNvPr>
          <p:cNvSpPr txBox="1"/>
          <p:nvPr/>
        </p:nvSpPr>
        <p:spPr>
          <a:xfrm>
            <a:off x="1640542" y="716632"/>
            <a:ext cx="7700682" cy="2862322"/>
          </a:xfrm>
          <a:prstGeom prst="rect">
            <a:avLst/>
          </a:prstGeom>
          <a:noFill/>
        </p:spPr>
        <p:txBody>
          <a:bodyPr wrap="square">
            <a:spAutoFit/>
          </a:bodyPr>
          <a:lstStyle/>
          <a:p>
            <a:r>
              <a:rPr lang="en-US" b="1" dirty="0">
                <a:latin typeface="Bahnschrift" panose="020B0502040204020203" pitchFamily="34" charset="0"/>
              </a:rPr>
              <a:t>19).Table Name:-</a:t>
            </a:r>
            <a:r>
              <a:rPr lang="en-US" dirty="0">
                <a:latin typeface="Bahnschrift" panose="020B0502040204020203" pitchFamily="34" charset="0"/>
              </a:rPr>
              <a:t> Feedback</a:t>
            </a:r>
          </a:p>
          <a:p>
            <a:endParaRPr lang="en-US" dirty="0">
              <a:latin typeface="Bahnschrift" panose="020B0502040204020203" pitchFamily="34" charset="0"/>
            </a:endParaRPr>
          </a:p>
          <a:p>
            <a:r>
              <a:rPr lang="en-US" b="1" dirty="0">
                <a:latin typeface="Bahnschrift" panose="020B0502040204020203" pitchFamily="34" charset="0"/>
              </a:rPr>
              <a:t>Table Description:- </a:t>
            </a:r>
            <a:r>
              <a:rPr lang="en-US" dirty="0">
                <a:latin typeface="Bahnschrift" panose="020B0502040204020203" pitchFamily="34" charset="0"/>
              </a:rPr>
              <a:t>This Table include Id,Order_id, Product_id, Message, Rating_star, Date_of_Review, pics_url, </a:t>
            </a:r>
            <a:r>
              <a:rPr lang="en-US" dirty="0" err="1">
                <a:latin typeface="Bahnschrift" panose="020B0502040204020203" pitchFamily="34" charset="0"/>
              </a:rPr>
              <a:t>Video_url</a:t>
            </a:r>
            <a:endParaRPr lang="en-US" dirty="0">
              <a:latin typeface="Bahnschrift" panose="020B0502040204020203" pitchFamily="34" charset="0"/>
            </a:endParaRPr>
          </a:p>
          <a:p>
            <a:endParaRPr lang="en-US" dirty="0">
              <a:latin typeface="Bahnschrift" panose="020B0502040204020203" pitchFamily="34" charset="0"/>
            </a:endParaRPr>
          </a:p>
          <a:p>
            <a:r>
              <a:rPr lang="en-US" b="1" dirty="0">
                <a:latin typeface="Bahnschrift" panose="020B0502040204020203" pitchFamily="34" charset="0"/>
              </a:rPr>
              <a:t>Primary Key:- </a:t>
            </a:r>
            <a:r>
              <a:rPr lang="en-US" dirty="0">
                <a:latin typeface="Bahnschrift" panose="020B0502040204020203" pitchFamily="34" charset="0"/>
              </a:rPr>
              <a:t>Id</a:t>
            </a:r>
          </a:p>
          <a:p>
            <a:endParaRPr lang="en-US" dirty="0">
              <a:latin typeface="Bahnschrift" panose="020B0502040204020203" pitchFamily="34" charset="0"/>
            </a:endParaRPr>
          </a:p>
          <a:p>
            <a:r>
              <a:rPr lang="en-US" b="1" dirty="0">
                <a:latin typeface="Bahnschrift" panose="020B0502040204020203" pitchFamily="34" charset="0"/>
              </a:rPr>
              <a:t>Foregin Key:-</a:t>
            </a:r>
            <a:r>
              <a:rPr lang="en-US" dirty="0">
                <a:latin typeface="Bahnschrift" panose="020B0502040204020203" pitchFamily="34" charset="0"/>
              </a:rPr>
              <a:t>Product_id, Order_id</a:t>
            </a:r>
            <a:endParaRPr lang="en-IN" dirty="0">
              <a:latin typeface="Bahnschrift" panose="020B0502040204020203" pitchFamily="34" charset="0"/>
            </a:endParaRPr>
          </a:p>
          <a:p>
            <a:endParaRPr lang="en-IN" dirty="0">
              <a:latin typeface="Bahnschrift" panose="020B0502040204020203" pitchFamily="34" charset="0"/>
            </a:endParaRPr>
          </a:p>
          <a:p>
            <a:endParaRPr lang="en-US" dirty="0">
              <a:latin typeface="Bahnschrift" panose="020B0502040204020203" pitchFamily="34" charset="0"/>
            </a:endParaRPr>
          </a:p>
        </p:txBody>
      </p:sp>
      <p:sp>
        <p:nvSpPr>
          <p:cNvPr id="12" name="TextBox 11">
            <a:extLst>
              <a:ext uri="{FF2B5EF4-FFF2-40B4-BE49-F238E27FC236}">
                <a16:creationId xmlns:a16="http://schemas.microsoft.com/office/drawing/2014/main" id="{C31B6409-3264-356E-F94C-F42D4FE1FB93}"/>
              </a:ext>
            </a:extLst>
          </p:cNvPr>
          <p:cNvSpPr txBox="1"/>
          <p:nvPr/>
        </p:nvSpPr>
        <p:spPr>
          <a:xfrm>
            <a:off x="824752" y="795431"/>
            <a:ext cx="6096000" cy="369332"/>
          </a:xfrm>
          <a:prstGeom prst="rect">
            <a:avLst/>
          </a:prstGeom>
          <a:noFill/>
        </p:spPr>
        <p:txBody>
          <a:bodyPr wrap="square">
            <a:spAutoFit/>
          </a:bodyPr>
          <a:lstStyle/>
          <a:p>
            <a:r>
              <a:rPr lang="en-US" dirty="0">
                <a:solidFill>
                  <a:schemeClr val="bg1"/>
                </a:solidFill>
              </a:rPr>
              <a:t>47</a:t>
            </a:r>
            <a:endParaRPr lang="en-IN" dirty="0"/>
          </a:p>
        </p:txBody>
      </p:sp>
      <p:sp>
        <p:nvSpPr>
          <p:cNvPr id="3" name="Footer Placeholder 2">
            <a:extLst>
              <a:ext uri="{FF2B5EF4-FFF2-40B4-BE49-F238E27FC236}">
                <a16:creationId xmlns:a16="http://schemas.microsoft.com/office/drawing/2014/main" id="{D9790394-01A1-AB6E-A07D-AACB031C51C6}"/>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5" name="Footer Placeholder 2">
            <a:extLst>
              <a:ext uri="{FF2B5EF4-FFF2-40B4-BE49-F238E27FC236}">
                <a16:creationId xmlns:a16="http://schemas.microsoft.com/office/drawing/2014/main" id="{76A9503A-C713-B0CF-F5DD-5AEE89EDE745}"/>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9" name="TextBox 8">
            <a:extLst>
              <a:ext uri="{FF2B5EF4-FFF2-40B4-BE49-F238E27FC236}">
                <a16:creationId xmlns:a16="http://schemas.microsoft.com/office/drawing/2014/main" id="{8B99FAE0-B49C-8F8D-BDD4-BF20EE8A4B5F}"/>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1" name="Footer Placeholder 2">
            <a:extLst>
              <a:ext uri="{FF2B5EF4-FFF2-40B4-BE49-F238E27FC236}">
                <a16:creationId xmlns:a16="http://schemas.microsoft.com/office/drawing/2014/main" id="{7327B055-CA31-BFB8-EEA8-F18A36C690D9}"/>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Tree>
    <p:extLst>
      <p:ext uri="{BB962C8B-B14F-4D97-AF65-F5344CB8AC3E}">
        <p14:creationId xmlns:p14="http://schemas.microsoft.com/office/powerpoint/2010/main" val="3063087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6869C7B-D19E-3BFC-C97A-6FA65CD88021}"/>
              </a:ext>
            </a:extLst>
          </p:cNvPr>
          <p:cNvSpPr txBox="1"/>
          <p:nvPr/>
        </p:nvSpPr>
        <p:spPr>
          <a:xfrm>
            <a:off x="4697506" y="357067"/>
            <a:ext cx="6096000" cy="769441"/>
          </a:xfrm>
          <a:prstGeom prst="rect">
            <a:avLst/>
          </a:prstGeom>
          <a:noFill/>
        </p:spPr>
        <p:txBody>
          <a:bodyPr wrap="square">
            <a:spAutoFit/>
          </a:bodyPr>
          <a:lstStyle/>
          <a:p>
            <a:r>
              <a:rPr lang="en-US" sz="4400" dirty="0">
                <a:latin typeface="Constantia" panose="02030602050306030303" pitchFamily="18" charset="0"/>
              </a:rPr>
              <a:t>B</a:t>
            </a:r>
            <a:r>
              <a:rPr lang="en-IN" sz="4400" dirty="0">
                <a:latin typeface="Constantia" panose="02030602050306030303" pitchFamily="18" charset="0"/>
              </a:rPr>
              <a:t>iblio Graphy</a:t>
            </a:r>
          </a:p>
        </p:txBody>
      </p:sp>
      <p:sp>
        <p:nvSpPr>
          <p:cNvPr id="12" name="TextBox 11">
            <a:extLst>
              <a:ext uri="{FF2B5EF4-FFF2-40B4-BE49-F238E27FC236}">
                <a16:creationId xmlns:a16="http://schemas.microsoft.com/office/drawing/2014/main" id="{4DF43B60-40DC-71D5-7D83-DD7347E07C4E}"/>
              </a:ext>
            </a:extLst>
          </p:cNvPr>
          <p:cNvSpPr txBox="1"/>
          <p:nvPr/>
        </p:nvSpPr>
        <p:spPr>
          <a:xfrm>
            <a:off x="1963270" y="1590347"/>
            <a:ext cx="6096000" cy="615553"/>
          </a:xfrm>
          <a:prstGeom prst="rect">
            <a:avLst/>
          </a:prstGeom>
          <a:noFill/>
        </p:spPr>
        <p:txBody>
          <a:bodyPr wrap="square">
            <a:spAutoFit/>
          </a:bodyPr>
          <a:lstStyle/>
          <a:p>
            <a:pPr marL="285750" indent="-285750">
              <a:buFont typeface="Wingdings" panose="05000000000000000000" pitchFamily="2" charset="2"/>
              <a:buChar char="Ø"/>
            </a:pPr>
            <a:r>
              <a:rPr lang="en-IN" sz="1600" dirty="0">
                <a:solidFill>
                  <a:srgbClr val="0070C0"/>
                </a:solidFill>
                <a:hlinkClick r:id="rId2">
                  <a:extLst>
                    <a:ext uri="{A12FA001-AC4F-418D-AE19-62706E023703}">
                      <ahyp:hlinkClr xmlns:ahyp="http://schemas.microsoft.com/office/drawing/2018/hyperlinkcolor" val="tx"/>
                    </a:ext>
                  </a:extLst>
                </a:hlinkClick>
              </a:rPr>
              <a:t>https://dart.dev/tutorials</a:t>
            </a:r>
            <a:endParaRPr lang="en-IN" sz="1600" dirty="0">
              <a:solidFill>
                <a:srgbClr val="0070C0"/>
              </a:solidFill>
            </a:endParaRPr>
          </a:p>
          <a:p>
            <a:pPr marL="285750" indent="-285750">
              <a:buFont typeface="Wingdings" panose="05000000000000000000" pitchFamily="2" charset="2"/>
              <a:buChar char="Ø"/>
            </a:pPr>
            <a:endParaRPr lang="en-IN" dirty="0"/>
          </a:p>
        </p:txBody>
      </p:sp>
      <p:sp>
        <p:nvSpPr>
          <p:cNvPr id="14" name="TextBox 13">
            <a:extLst>
              <a:ext uri="{FF2B5EF4-FFF2-40B4-BE49-F238E27FC236}">
                <a16:creationId xmlns:a16="http://schemas.microsoft.com/office/drawing/2014/main" id="{948C3573-D4EF-2ADE-CE6E-B6D6CEB6D3A5}"/>
              </a:ext>
            </a:extLst>
          </p:cNvPr>
          <p:cNvSpPr txBox="1"/>
          <p:nvPr/>
        </p:nvSpPr>
        <p:spPr>
          <a:xfrm>
            <a:off x="2526459" y="1890308"/>
            <a:ext cx="6096000" cy="338554"/>
          </a:xfrm>
          <a:prstGeom prst="rect">
            <a:avLst/>
          </a:prstGeom>
          <a:noFill/>
        </p:spPr>
        <p:txBody>
          <a:bodyPr wrap="square">
            <a:spAutoFit/>
          </a:bodyPr>
          <a:lstStyle/>
          <a:p>
            <a:r>
              <a:rPr lang="en-US" sz="1600" dirty="0">
                <a:latin typeface="Constantia" panose="02030602050306030303" pitchFamily="18" charset="0"/>
              </a:rPr>
              <a:t>-&gt; It is used to learn core programming in data language </a:t>
            </a:r>
            <a:endParaRPr lang="en-IN" sz="1600" dirty="0">
              <a:latin typeface="Constantia" panose="02030602050306030303" pitchFamily="18" charset="0"/>
            </a:endParaRPr>
          </a:p>
        </p:txBody>
      </p:sp>
      <p:sp>
        <p:nvSpPr>
          <p:cNvPr id="16" name="TextBox 15">
            <a:extLst>
              <a:ext uri="{FF2B5EF4-FFF2-40B4-BE49-F238E27FC236}">
                <a16:creationId xmlns:a16="http://schemas.microsoft.com/office/drawing/2014/main" id="{20BC4273-EF64-5AB7-FCD1-8A80EBD8D47C}"/>
              </a:ext>
            </a:extLst>
          </p:cNvPr>
          <p:cNvSpPr txBox="1"/>
          <p:nvPr/>
        </p:nvSpPr>
        <p:spPr>
          <a:xfrm>
            <a:off x="1963270" y="2927252"/>
            <a:ext cx="6096000" cy="369332"/>
          </a:xfrm>
          <a:prstGeom prst="rect">
            <a:avLst/>
          </a:prstGeom>
          <a:noFill/>
        </p:spPr>
        <p:txBody>
          <a:bodyPr wrap="square">
            <a:spAutoFit/>
          </a:bodyPr>
          <a:lstStyle/>
          <a:p>
            <a:pPr marL="285750" indent="-285750">
              <a:buFont typeface="Wingdings" panose="05000000000000000000" pitchFamily="2" charset="2"/>
              <a:buChar char="Ø"/>
            </a:pPr>
            <a:r>
              <a:rPr lang="en-IN" u="sng" dirty="0">
                <a:solidFill>
                  <a:srgbClr val="0070C0"/>
                </a:solidFill>
              </a:rPr>
              <a:t>https://stackoverflow.com/</a:t>
            </a:r>
          </a:p>
        </p:txBody>
      </p:sp>
      <p:sp>
        <p:nvSpPr>
          <p:cNvPr id="18" name="TextBox 17">
            <a:extLst>
              <a:ext uri="{FF2B5EF4-FFF2-40B4-BE49-F238E27FC236}">
                <a16:creationId xmlns:a16="http://schemas.microsoft.com/office/drawing/2014/main" id="{B0A42B34-2456-E143-4567-60EADB40FEE0}"/>
              </a:ext>
            </a:extLst>
          </p:cNvPr>
          <p:cNvSpPr txBox="1"/>
          <p:nvPr/>
        </p:nvSpPr>
        <p:spPr>
          <a:xfrm>
            <a:off x="1963270" y="2251823"/>
            <a:ext cx="6266330" cy="338554"/>
          </a:xfrm>
          <a:prstGeom prst="rect">
            <a:avLst/>
          </a:prstGeom>
          <a:noFill/>
        </p:spPr>
        <p:txBody>
          <a:bodyPr wrap="square">
            <a:spAutoFit/>
          </a:bodyPr>
          <a:lstStyle/>
          <a:p>
            <a:pPr marL="285750" indent="-285750">
              <a:buFont typeface="Wingdings" panose="05000000000000000000" pitchFamily="2" charset="2"/>
              <a:buChar char="Ø"/>
            </a:pPr>
            <a:r>
              <a:rPr lang="en-IN" sz="1600" u="sng" dirty="0">
                <a:solidFill>
                  <a:srgbClr val="0070C0"/>
                </a:solidFill>
              </a:rPr>
              <a:t>https://ui8.net/lehieuds/products/fancy-flower-gift-delivery</a:t>
            </a:r>
          </a:p>
        </p:txBody>
      </p:sp>
      <p:sp>
        <p:nvSpPr>
          <p:cNvPr id="20" name="TextBox 19">
            <a:extLst>
              <a:ext uri="{FF2B5EF4-FFF2-40B4-BE49-F238E27FC236}">
                <a16:creationId xmlns:a16="http://schemas.microsoft.com/office/drawing/2014/main" id="{28C05255-0185-F85B-F553-594C5E5C0949}"/>
              </a:ext>
            </a:extLst>
          </p:cNvPr>
          <p:cNvSpPr txBox="1"/>
          <p:nvPr/>
        </p:nvSpPr>
        <p:spPr>
          <a:xfrm>
            <a:off x="2526459" y="2576394"/>
            <a:ext cx="6096000" cy="369332"/>
          </a:xfrm>
          <a:prstGeom prst="rect">
            <a:avLst/>
          </a:prstGeom>
          <a:noFill/>
        </p:spPr>
        <p:txBody>
          <a:bodyPr wrap="square">
            <a:spAutoFit/>
          </a:bodyPr>
          <a:lstStyle/>
          <a:p>
            <a:r>
              <a:rPr lang="en-US" dirty="0">
                <a:latin typeface="Constantia" panose="02030602050306030303" pitchFamily="18" charset="0"/>
              </a:rPr>
              <a:t>-&gt; It is used to Design some attrative layout in this project </a:t>
            </a:r>
            <a:endParaRPr lang="en-IN" sz="1800" dirty="0">
              <a:latin typeface="Constantia" panose="02030602050306030303" pitchFamily="18" charset="0"/>
            </a:endParaRPr>
          </a:p>
        </p:txBody>
      </p:sp>
      <p:sp>
        <p:nvSpPr>
          <p:cNvPr id="22" name="TextBox 21">
            <a:extLst>
              <a:ext uri="{FF2B5EF4-FFF2-40B4-BE49-F238E27FC236}">
                <a16:creationId xmlns:a16="http://schemas.microsoft.com/office/drawing/2014/main" id="{38FFAAB4-64D6-98C0-A404-7E1991A29B4D}"/>
              </a:ext>
            </a:extLst>
          </p:cNvPr>
          <p:cNvSpPr txBox="1"/>
          <p:nvPr/>
        </p:nvSpPr>
        <p:spPr>
          <a:xfrm>
            <a:off x="2526459" y="3301689"/>
            <a:ext cx="6096000" cy="369332"/>
          </a:xfrm>
          <a:prstGeom prst="rect">
            <a:avLst/>
          </a:prstGeom>
          <a:noFill/>
        </p:spPr>
        <p:txBody>
          <a:bodyPr wrap="square">
            <a:spAutoFit/>
          </a:bodyPr>
          <a:lstStyle/>
          <a:p>
            <a:r>
              <a:rPr lang="en-US" dirty="0">
                <a:latin typeface="Constantia" panose="02030602050306030303" pitchFamily="18" charset="0"/>
              </a:rPr>
              <a:t>-&gt; It is used to any error solve this website </a:t>
            </a:r>
            <a:endParaRPr lang="en-IN" sz="1800" dirty="0">
              <a:latin typeface="Constantia" panose="02030602050306030303" pitchFamily="18" charset="0"/>
            </a:endParaRPr>
          </a:p>
        </p:txBody>
      </p:sp>
      <p:sp>
        <p:nvSpPr>
          <p:cNvPr id="26" name="TextBox 25">
            <a:extLst>
              <a:ext uri="{FF2B5EF4-FFF2-40B4-BE49-F238E27FC236}">
                <a16:creationId xmlns:a16="http://schemas.microsoft.com/office/drawing/2014/main" id="{7732A5E7-8425-F6A9-1AD2-AA36518E7990}"/>
              </a:ext>
            </a:extLst>
          </p:cNvPr>
          <p:cNvSpPr txBox="1"/>
          <p:nvPr/>
        </p:nvSpPr>
        <p:spPr>
          <a:xfrm>
            <a:off x="1995951" y="3657652"/>
            <a:ext cx="7315201" cy="369332"/>
          </a:xfrm>
          <a:prstGeom prst="rect">
            <a:avLst/>
          </a:prstGeom>
          <a:noFill/>
        </p:spPr>
        <p:txBody>
          <a:bodyPr wrap="square">
            <a:spAutoFit/>
          </a:bodyPr>
          <a:lstStyle/>
          <a:p>
            <a:pPr marL="285750" indent="-285750">
              <a:buFont typeface="Wingdings" panose="05000000000000000000" pitchFamily="2" charset="2"/>
              <a:buChar char="Ø"/>
            </a:pPr>
            <a:r>
              <a:rPr lang="en-IN" u="sng" dirty="0">
                <a:solidFill>
                  <a:srgbClr val="0070C0"/>
                </a:solidFill>
              </a:rPr>
              <a:t>https://www.tutorialspoint.com/dart_programming/index.htm</a:t>
            </a:r>
          </a:p>
        </p:txBody>
      </p:sp>
      <p:sp>
        <p:nvSpPr>
          <p:cNvPr id="28" name="TextBox 27">
            <a:extLst>
              <a:ext uri="{FF2B5EF4-FFF2-40B4-BE49-F238E27FC236}">
                <a16:creationId xmlns:a16="http://schemas.microsoft.com/office/drawing/2014/main" id="{1B298F54-13C7-BA20-6263-A4BD90CD49CE}"/>
              </a:ext>
            </a:extLst>
          </p:cNvPr>
          <p:cNvSpPr txBox="1"/>
          <p:nvPr/>
        </p:nvSpPr>
        <p:spPr>
          <a:xfrm>
            <a:off x="2526459" y="4054732"/>
            <a:ext cx="6368119" cy="369332"/>
          </a:xfrm>
          <a:prstGeom prst="rect">
            <a:avLst/>
          </a:prstGeom>
          <a:noFill/>
        </p:spPr>
        <p:txBody>
          <a:bodyPr wrap="square">
            <a:spAutoFit/>
          </a:bodyPr>
          <a:lstStyle/>
          <a:p>
            <a:r>
              <a:rPr lang="en-US" dirty="0">
                <a:latin typeface="Constantia" panose="02030602050306030303" pitchFamily="18" charset="0"/>
              </a:rPr>
              <a:t>-&gt; It is used to problem solve to Dart programming-language </a:t>
            </a:r>
            <a:endParaRPr lang="en-IN" sz="1800" dirty="0">
              <a:latin typeface="Constantia" panose="02030602050306030303" pitchFamily="18" charset="0"/>
            </a:endParaRPr>
          </a:p>
        </p:txBody>
      </p:sp>
      <p:sp>
        <p:nvSpPr>
          <p:cNvPr id="4" name="Footer Placeholder 2">
            <a:extLst>
              <a:ext uri="{FF2B5EF4-FFF2-40B4-BE49-F238E27FC236}">
                <a16:creationId xmlns:a16="http://schemas.microsoft.com/office/drawing/2014/main" id="{3CF399E7-9BB1-2CE7-3218-F473A252D382}"/>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2" name="Footer Placeholder 2">
            <a:extLst>
              <a:ext uri="{FF2B5EF4-FFF2-40B4-BE49-F238E27FC236}">
                <a16:creationId xmlns:a16="http://schemas.microsoft.com/office/drawing/2014/main" id="{2263BFEB-03F6-0D02-101F-1FED73119FC5}"/>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3" name="TextBox 2">
            <a:extLst>
              <a:ext uri="{FF2B5EF4-FFF2-40B4-BE49-F238E27FC236}">
                <a16:creationId xmlns:a16="http://schemas.microsoft.com/office/drawing/2014/main" id="{9A7A2AC2-E411-F459-F93C-6EED2E403AB2}"/>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5" name="Footer Placeholder 2">
            <a:extLst>
              <a:ext uri="{FF2B5EF4-FFF2-40B4-BE49-F238E27FC236}">
                <a16:creationId xmlns:a16="http://schemas.microsoft.com/office/drawing/2014/main" id="{23B5DE9E-1D53-C8EE-EDE1-BF50F87B39A3}"/>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6" name="TextBox 5">
            <a:extLst>
              <a:ext uri="{FF2B5EF4-FFF2-40B4-BE49-F238E27FC236}">
                <a16:creationId xmlns:a16="http://schemas.microsoft.com/office/drawing/2014/main" id="{2620F4B4-E783-60F0-B560-1D67573EC8A6}"/>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48</a:t>
            </a:r>
            <a:endParaRPr lang="en-IN" dirty="0">
              <a:solidFill>
                <a:schemeClr val="bg1"/>
              </a:solidFill>
            </a:endParaRPr>
          </a:p>
        </p:txBody>
      </p:sp>
    </p:spTree>
    <p:extLst>
      <p:ext uri="{BB962C8B-B14F-4D97-AF65-F5344CB8AC3E}">
        <p14:creationId xmlns:p14="http://schemas.microsoft.com/office/powerpoint/2010/main" val="679228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1309E-3ACF-AA91-7506-D2C6D7628786}"/>
              </a:ext>
            </a:extLst>
          </p:cNvPr>
          <p:cNvSpPr txBox="1"/>
          <p:nvPr/>
        </p:nvSpPr>
        <p:spPr>
          <a:xfrm>
            <a:off x="4760258" y="354932"/>
            <a:ext cx="6096000" cy="830997"/>
          </a:xfrm>
          <a:prstGeom prst="rect">
            <a:avLst/>
          </a:prstGeom>
          <a:noFill/>
        </p:spPr>
        <p:txBody>
          <a:bodyPr wrap="square">
            <a:spAutoFit/>
          </a:bodyPr>
          <a:lstStyle/>
          <a:p>
            <a:r>
              <a:rPr lang="en-US" sz="4800" dirty="0">
                <a:ln w="0"/>
                <a:effectLst>
                  <a:outerShdw blurRad="38100" dist="19050" dir="2700000" algn="tl" rotWithShape="0">
                    <a:schemeClr val="dk1">
                      <a:alpha val="40000"/>
                    </a:schemeClr>
                  </a:outerShdw>
                </a:effectLst>
                <a:latin typeface="Constantia" panose="02030602050306030303" pitchFamily="18" charset="0"/>
              </a:rPr>
              <a:t>Conclusion</a:t>
            </a:r>
            <a:endParaRPr lang="en-IN" sz="4800" dirty="0"/>
          </a:p>
        </p:txBody>
      </p:sp>
      <p:sp>
        <p:nvSpPr>
          <p:cNvPr id="6" name="TextBox 5">
            <a:extLst>
              <a:ext uri="{FF2B5EF4-FFF2-40B4-BE49-F238E27FC236}">
                <a16:creationId xmlns:a16="http://schemas.microsoft.com/office/drawing/2014/main" id="{157C315C-E117-E6CE-8FB5-E1B758C0110C}"/>
              </a:ext>
            </a:extLst>
          </p:cNvPr>
          <p:cNvSpPr txBox="1"/>
          <p:nvPr/>
        </p:nvSpPr>
        <p:spPr>
          <a:xfrm>
            <a:off x="2043953" y="1337688"/>
            <a:ext cx="9144000" cy="1938992"/>
          </a:xfrm>
          <a:prstGeom prst="rect">
            <a:avLst/>
          </a:prstGeom>
          <a:noFill/>
        </p:spPr>
        <p:txBody>
          <a:bodyPr wrap="square">
            <a:spAutoFit/>
          </a:bodyPr>
          <a:lstStyle/>
          <a:p>
            <a:pPr marL="285750" indent="-285750">
              <a:buFont typeface="Arial" panose="020B0604020202020204" pitchFamily="34" charset="0"/>
              <a:buChar char="•"/>
            </a:pPr>
            <a:r>
              <a:rPr lang="en-US" sz="2400" dirty="0">
                <a:ln w="0"/>
                <a:effectLst>
                  <a:outerShdw blurRad="38100" dist="19050" dir="2700000" algn="tl" rotWithShape="0">
                    <a:schemeClr val="dk1">
                      <a:alpha val="40000"/>
                    </a:schemeClr>
                  </a:outerShdw>
                </a:effectLst>
                <a:latin typeface="Constantia" panose="02030602050306030303" pitchFamily="18" charset="0"/>
              </a:rPr>
              <a:t>Only pets  main intention is to provide best quality ecosystem to there owners  because when it comes to human fashion there are multiple stores there multiple platforms for shopping but  when it comes to pets there are very few options in market because of this our intention is to solve this issue ground rootedly</a:t>
            </a:r>
            <a:endParaRPr lang="en-IN" sz="2400" dirty="0"/>
          </a:p>
        </p:txBody>
      </p:sp>
      <p:sp>
        <p:nvSpPr>
          <p:cNvPr id="14" name="TextBox 13">
            <a:extLst>
              <a:ext uri="{FF2B5EF4-FFF2-40B4-BE49-F238E27FC236}">
                <a16:creationId xmlns:a16="http://schemas.microsoft.com/office/drawing/2014/main" id="{34837B79-CE3C-89AC-D7F8-257F794C802E}"/>
              </a:ext>
            </a:extLst>
          </p:cNvPr>
          <p:cNvSpPr txBox="1"/>
          <p:nvPr/>
        </p:nvSpPr>
        <p:spPr>
          <a:xfrm>
            <a:off x="2043953" y="3581321"/>
            <a:ext cx="9959789" cy="2677656"/>
          </a:xfrm>
          <a:prstGeom prst="rect">
            <a:avLst/>
          </a:prstGeom>
          <a:noFill/>
        </p:spPr>
        <p:txBody>
          <a:bodyPr wrap="square">
            <a:spAutoFit/>
          </a:bodyPr>
          <a:lstStyle/>
          <a:p>
            <a:pPr marL="285750" indent="-285750">
              <a:buFont typeface="Arial" panose="020B0604020202020204" pitchFamily="34" charset="0"/>
              <a:buChar char="•"/>
            </a:pPr>
            <a:r>
              <a:rPr lang="en-US" sz="2400" dirty="0">
                <a:ln w="0"/>
                <a:effectLst>
                  <a:outerShdw blurRad="38100" dist="19050" dir="2700000" algn="tl" rotWithShape="0">
                    <a:schemeClr val="dk1">
                      <a:alpha val="40000"/>
                    </a:schemeClr>
                  </a:outerShdw>
                </a:effectLst>
                <a:latin typeface="Constantia" panose="02030602050306030303" pitchFamily="18" charset="0"/>
              </a:rPr>
              <a:t>Only pets is not just only a app it will also work as social and society welfare while purchasing any product from us will contribute to a feature called 'HELPING HAND 'in this you can contribute directly through donations the main intention of "HELPING HAND" is to provide good life to stray animals even you will get every information about where the money is speeded for what reasons money is speeder there you can even meet them every  Sunday also bring your own pets </a:t>
            </a:r>
            <a:r>
              <a:rPr lang="en-US" sz="2400" dirty="0" err="1">
                <a:ln w="0"/>
                <a:effectLst>
                  <a:outerShdw blurRad="38100" dist="19050" dir="2700000" algn="tl" rotWithShape="0">
                    <a:schemeClr val="dk1">
                      <a:alpha val="40000"/>
                    </a:schemeClr>
                  </a:outerShdw>
                </a:effectLst>
                <a:latin typeface="Constantia" panose="02030602050306030303" pitchFamily="18" charset="0"/>
              </a:rPr>
              <a:t>i</a:t>
            </a:r>
            <a:r>
              <a:rPr lang="en-US" sz="2400" dirty="0">
                <a:ln w="0"/>
                <a:effectLst>
                  <a:outerShdw blurRad="38100" dist="19050" dir="2700000" algn="tl" rotWithShape="0">
                    <a:schemeClr val="dk1">
                      <a:alpha val="40000"/>
                    </a:schemeClr>
                  </a:outerShdw>
                </a:effectLst>
                <a:latin typeface="Constantia" panose="02030602050306030303" pitchFamily="18" charset="0"/>
              </a:rPr>
              <a:t> will be playful for all</a:t>
            </a:r>
            <a:endParaRPr lang="en-IN" sz="2400" dirty="0"/>
          </a:p>
        </p:txBody>
      </p:sp>
      <p:sp>
        <p:nvSpPr>
          <p:cNvPr id="5" name="Footer Placeholder 2">
            <a:extLst>
              <a:ext uri="{FF2B5EF4-FFF2-40B4-BE49-F238E27FC236}">
                <a16:creationId xmlns:a16="http://schemas.microsoft.com/office/drawing/2014/main" id="{1D77E8B8-AA91-6435-A559-11A54B0EBAF9}"/>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3" name="Footer Placeholder 2">
            <a:extLst>
              <a:ext uri="{FF2B5EF4-FFF2-40B4-BE49-F238E27FC236}">
                <a16:creationId xmlns:a16="http://schemas.microsoft.com/office/drawing/2014/main" id="{264BC4A3-D1E9-324F-9D70-DBD48918E901}"/>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7" name="TextBox 6">
            <a:extLst>
              <a:ext uri="{FF2B5EF4-FFF2-40B4-BE49-F238E27FC236}">
                <a16:creationId xmlns:a16="http://schemas.microsoft.com/office/drawing/2014/main" id="{0A2F559A-64B5-C07E-A4F9-CED383928FEB}"/>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8" name="Footer Placeholder 2">
            <a:extLst>
              <a:ext uri="{FF2B5EF4-FFF2-40B4-BE49-F238E27FC236}">
                <a16:creationId xmlns:a16="http://schemas.microsoft.com/office/drawing/2014/main" id="{A9375846-DABE-C239-960C-441B0B61611C}"/>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2" name="TextBox 1">
            <a:extLst>
              <a:ext uri="{FF2B5EF4-FFF2-40B4-BE49-F238E27FC236}">
                <a16:creationId xmlns:a16="http://schemas.microsoft.com/office/drawing/2014/main" id="{62A60132-73BD-20A4-3256-714B9C411AEC}"/>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49</a:t>
            </a:r>
            <a:endParaRPr lang="en-IN" dirty="0">
              <a:solidFill>
                <a:schemeClr val="bg1"/>
              </a:solidFill>
            </a:endParaRPr>
          </a:p>
        </p:txBody>
      </p:sp>
    </p:spTree>
    <p:extLst>
      <p:ext uri="{BB962C8B-B14F-4D97-AF65-F5344CB8AC3E}">
        <p14:creationId xmlns:p14="http://schemas.microsoft.com/office/powerpoint/2010/main" val="35694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49A243-5E6A-8B24-6491-D6EF8AB43E26}"/>
              </a:ext>
            </a:extLst>
          </p:cNvPr>
          <p:cNvSpPr/>
          <p:nvPr/>
        </p:nvSpPr>
        <p:spPr>
          <a:xfrm>
            <a:off x="3274983" y="353031"/>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8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endParaRPr>
          </a:p>
        </p:txBody>
      </p:sp>
      <p:sp>
        <p:nvSpPr>
          <p:cNvPr id="5" name="Rectangle 4">
            <a:extLst>
              <a:ext uri="{FF2B5EF4-FFF2-40B4-BE49-F238E27FC236}">
                <a16:creationId xmlns:a16="http://schemas.microsoft.com/office/drawing/2014/main" id="{8AC46DC4-C408-3BFB-4538-062340E31A7A}"/>
              </a:ext>
            </a:extLst>
          </p:cNvPr>
          <p:cNvSpPr/>
          <p:nvPr/>
        </p:nvSpPr>
        <p:spPr>
          <a:xfrm>
            <a:off x="3352799" y="0"/>
            <a:ext cx="5836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Technology</a:t>
            </a:r>
            <a:endParaRPr lang="en-IN" sz="60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6" name="Rectangle 5">
            <a:extLst>
              <a:ext uri="{FF2B5EF4-FFF2-40B4-BE49-F238E27FC236}">
                <a16:creationId xmlns:a16="http://schemas.microsoft.com/office/drawing/2014/main" id="{8F6E4875-71CF-2E72-EA4A-CC8C5EFEFF51}"/>
              </a:ext>
            </a:extLst>
          </p:cNvPr>
          <p:cNvSpPr/>
          <p:nvPr/>
        </p:nvSpPr>
        <p:spPr>
          <a:xfrm>
            <a:off x="2624898" y="2030607"/>
            <a:ext cx="7918888"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Frontend</a:t>
            </a:r>
            <a:r>
              <a:rPr lang="en-US" sz="60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rPr>
              <a:t>:-</a:t>
            </a:r>
            <a:r>
              <a:rPr lang="en-US" sz="40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rPr>
              <a:t> </a:t>
            </a:r>
            <a:r>
              <a:rPr lang="en-US" sz="4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Flutter,Dart Language</a:t>
            </a:r>
            <a:endParaRPr lang="en-IN" sz="40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7" name="Rectangle 6">
            <a:extLst>
              <a:ext uri="{FF2B5EF4-FFF2-40B4-BE49-F238E27FC236}">
                <a16:creationId xmlns:a16="http://schemas.microsoft.com/office/drawing/2014/main" id="{3DC02DAD-61D0-AB00-6BDD-4BE45D896B85}"/>
              </a:ext>
            </a:extLst>
          </p:cNvPr>
          <p:cNvSpPr/>
          <p:nvPr/>
        </p:nvSpPr>
        <p:spPr>
          <a:xfrm>
            <a:off x="1568338" y="2894122"/>
            <a:ext cx="7405209"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Backend</a:t>
            </a:r>
            <a:r>
              <a:rPr lang="en-US" sz="60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rPr>
              <a:t>:-</a:t>
            </a:r>
            <a:r>
              <a:rPr lang="en-US" sz="4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 Node(Api)</a:t>
            </a:r>
            <a:endParaRPr lang="en-IN" sz="40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8" name="Rectangle 7">
            <a:extLst>
              <a:ext uri="{FF2B5EF4-FFF2-40B4-BE49-F238E27FC236}">
                <a16:creationId xmlns:a16="http://schemas.microsoft.com/office/drawing/2014/main" id="{BE773F24-D20C-1BDF-9673-C0D4F49DC9B2}"/>
              </a:ext>
            </a:extLst>
          </p:cNvPr>
          <p:cNvSpPr/>
          <p:nvPr/>
        </p:nvSpPr>
        <p:spPr>
          <a:xfrm>
            <a:off x="1287866" y="3750966"/>
            <a:ext cx="7405209"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Database</a:t>
            </a:r>
            <a:r>
              <a:rPr lang="en-US" sz="80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rPr>
              <a:t>:-</a:t>
            </a:r>
            <a:r>
              <a:rPr lang="en-US" sz="4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 My Sql</a:t>
            </a:r>
            <a:endParaRPr lang="en-IN" sz="40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3" name="Footer Placeholder 2">
            <a:extLst>
              <a:ext uri="{FF2B5EF4-FFF2-40B4-BE49-F238E27FC236}">
                <a16:creationId xmlns:a16="http://schemas.microsoft.com/office/drawing/2014/main" id="{7D7C639D-E600-13CE-54B3-7CA06ABDB18D}"/>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sp>
        <p:nvSpPr>
          <p:cNvPr id="9" name="Footer Placeholder 2">
            <a:extLst>
              <a:ext uri="{FF2B5EF4-FFF2-40B4-BE49-F238E27FC236}">
                <a16:creationId xmlns:a16="http://schemas.microsoft.com/office/drawing/2014/main" id="{FCE030EE-44BD-ABA1-81E4-BB0C454721C9}"/>
              </a:ext>
            </a:extLst>
          </p:cNvPr>
          <p:cNvSpPr txBox="1">
            <a:spLocks/>
          </p:cNvSpPr>
          <p:nvPr/>
        </p:nvSpPr>
        <p:spPr>
          <a:xfrm>
            <a:off x="10734544" y="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10" name="Footer Placeholder 2">
            <a:extLst>
              <a:ext uri="{FF2B5EF4-FFF2-40B4-BE49-F238E27FC236}">
                <a16:creationId xmlns:a16="http://schemas.microsoft.com/office/drawing/2014/main" id="{256DA9A7-071E-CE9F-1A7A-018D8890C49F}"/>
              </a:ext>
            </a:extLst>
          </p:cNvPr>
          <p:cNvSpPr txBox="1">
            <a:spLocks/>
          </p:cNvSpPr>
          <p:nvPr/>
        </p:nvSpPr>
        <p:spPr>
          <a:xfrm>
            <a:off x="10809848" y="6614474"/>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sz="900" b="1" dirty="0">
                <a:solidFill>
                  <a:schemeClr val="bg1">
                    <a:lumMod val="65000"/>
                  </a:schemeClr>
                </a:solidFill>
              </a:rPr>
              <a:t>2023-24</a:t>
            </a:r>
            <a:endParaRPr lang="en-IN" dirty="0">
              <a:solidFill>
                <a:schemeClr val="bg1">
                  <a:lumMod val="65000"/>
                </a:schemeClr>
              </a:solidFill>
            </a:endParaRPr>
          </a:p>
        </p:txBody>
      </p:sp>
      <p:sp>
        <p:nvSpPr>
          <p:cNvPr id="11" name="Footer Placeholder 1">
            <a:extLst>
              <a:ext uri="{FF2B5EF4-FFF2-40B4-BE49-F238E27FC236}">
                <a16:creationId xmlns:a16="http://schemas.microsoft.com/office/drawing/2014/main" id="{4103837A-D58B-CA47-F45F-22342CF08B09}"/>
              </a:ext>
            </a:extLst>
          </p:cNvPr>
          <p:cNvSpPr txBox="1">
            <a:spLocks/>
          </p:cNvSpPr>
          <p:nvPr/>
        </p:nvSpPr>
        <p:spPr>
          <a:xfrm>
            <a:off x="1885095" y="6614475"/>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SDP</a:t>
            </a:r>
            <a:endParaRPr lang="en-IN" b="1" dirty="0">
              <a:solidFill>
                <a:schemeClr val="bg1">
                  <a:lumMod val="65000"/>
                </a:schemeClr>
              </a:solidFill>
            </a:endParaRPr>
          </a:p>
          <a:p>
            <a:endParaRPr lang="en-IN" dirty="0"/>
          </a:p>
        </p:txBody>
      </p:sp>
      <p:sp>
        <p:nvSpPr>
          <p:cNvPr id="12" name="TextBox 11">
            <a:extLst>
              <a:ext uri="{FF2B5EF4-FFF2-40B4-BE49-F238E27FC236}">
                <a16:creationId xmlns:a16="http://schemas.microsoft.com/office/drawing/2014/main" id="{C324BA7D-B8D6-2B46-EACE-5D2724C08830}"/>
              </a:ext>
            </a:extLst>
          </p:cNvPr>
          <p:cNvSpPr txBox="1"/>
          <p:nvPr/>
        </p:nvSpPr>
        <p:spPr>
          <a:xfrm>
            <a:off x="749239" y="729806"/>
            <a:ext cx="609600" cy="400110"/>
          </a:xfrm>
          <a:prstGeom prst="rect">
            <a:avLst/>
          </a:prstGeom>
          <a:noFill/>
        </p:spPr>
        <p:txBody>
          <a:bodyPr wrap="square" rtlCol="0">
            <a:spAutoFit/>
          </a:bodyPr>
          <a:lstStyle/>
          <a:p>
            <a:r>
              <a:rPr lang="en-US" sz="2000" dirty="0">
                <a:solidFill>
                  <a:schemeClr val="bg1"/>
                </a:solidFill>
              </a:rPr>
              <a:t>5</a:t>
            </a:r>
            <a:endParaRPr lang="en-IN" sz="2000" dirty="0">
              <a:solidFill>
                <a:schemeClr val="bg1"/>
              </a:solidFill>
            </a:endParaRPr>
          </a:p>
        </p:txBody>
      </p:sp>
      <p:sp>
        <p:nvSpPr>
          <p:cNvPr id="13" name="Footer Placeholder 2">
            <a:extLst>
              <a:ext uri="{FF2B5EF4-FFF2-40B4-BE49-F238E27FC236}">
                <a16:creationId xmlns:a16="http://schemas.microsoft.com/office/drawing/2014/main" id="{4BBC4D11-D8E5-5278-43EA-CA5C7BA2A854}"/>
              </a:ext>
            </a:extLst>
          </p:cNvPr>
          <p:cNvSpPr txBox="1">
            <a:spLocks/>
          </p:cNvSpPr>
          <p:nvPr/>
        </p:nvSpPr>
        <p:spPr>
          <a:xfrm>
            <a:off x="1864173" y="8128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Tree>
    <p:extLst>
      <p:ext uri="{BB962C8B-B14F-4D97-AF65-F5344CB8AC3E}">
        <p14:creationId xmlns:p14="http://schemas.microsoft.com/office/powerpoint/2010/main" val="1993083889"/>
      </p:ext>
    </p:extLst>
  </p:cSld>
  <p:clrMapOvr>
    <a:masterClrMapping/>
  </p:clrMapOvr>
  <p:transition spd="med">
    <p:pull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6576E8-5C3C-AFB5-CD20-0A080E18C0B8}"/>
              </a:ext>
            </a:extLst>
          </p:cNvPr>
          <p:cNvSpPr txBox="1"/>
          <p:nvPr/>
        </p:nvSpPr>
        <p:spPr>
          <a:xfrm>
            <a:off x="4365811" y="2607403"/>
            <a:ext cx="6096000" cy="1015663"/>
          </a:xfrm>
          <a:prstGeom prst="rect">
            <a:avLst/>
          </a:prstGeom>
          <a:noFill/>
        </p:spPr>
        <p:txBody>
          <a:bodyPr wrap="square">
            <a:spAutoFit/>
          </a:bodyPr>
          <a:lstStyle/>
          <a:p>
            <a:r>
              <a:rPr lang="en-US" sz="6000" dirty="0">
                <a:latin typeface="Constantia" panose="02030602050306030303" pitchFamily="18" charset="0"/>
              </a:rPr>
              <a:t>Thank you…. </a:t>
            </a:r>
            <a:endParaRPr lang="en-IN" sz="6000" dirty="0">
              <a:latin typeface="Constantia" panose="02030602050306030303" pitchFamily="18" charset="0"/>
            </a:endParaRPr>
          </a:p>
        </p:txBody>
      </p:sp>
      <p:sp>
        <p:nvSpPr>
          <p:cNvPr id="2" name="Footer Placeholder 2">
            <a:extLst>
              <a:ext uri="{FF2B5EF4-FFF2-40B4-BE49-F238E27FC236}">
                <a16:creationId xmlns:a16="http://schemas.microsoft.com/office/drawing/2014/main" id="{E54B932A-9366-593D-B609-70E54065E118}"/>
              </a:ext>
            </a:extLst>
          </p:cNvPr>
          <p:cNvSpPr txBox="1">
            <a:spLocks/>
          </p:cNvSpPr>
          <p:nvPr/>
        </p:nvSpPr>
        <p:spPr>
          <a:xfrm>
            <a:off x="11331080" y="-299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3" name="TextBox 2">
            <a:extLst>
              <a:ext uri="{FF2B5EF4-FFF2-40B4-BE49-F238E27FC236}">
                <a16:creationId xmlns:a16="http://schemas.microsoft.com/office/drawing/2014/main" id="{873EE2EC-29F7-5477-14A1-8F68AB2BCB04}"/>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4" name="Footer Placeholder 2">
            <a:extLst>
              <a:ext uri="{FF2B5EF4-FFF2-40B4-BE49-F238E27FC236}">
                <a16:creationId xmlns:a16="http://schemas.microsoft.com/office/drawing/2014/main" id="{DD4145C8-CF74-E1AE-0497-04DDF0D0B048}"/>
              </a:ext>
            </a:extLst>
          </p:cNvPr>
          <p:cNvSpPr txBox="1">
            <a:spLocks/>
          </p:cNvSpPr>
          <p:nvPr/>
        </p:nvSpPr>
        <p:spPr>
          <a:xfrm>
            <a:off x="11087753" y="6440517"/>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b="1" dirty="0">
                <a:solidFill>
                  <a:schemeClr val="tx1"/>
                </a:solidFill>
              </a:rPr>
              <a:t>:-</a:t>
            </a:r>
            <a:r>
              <a:rPr lang="en-US" sz="1000" b="1" dirty="0">
                <a:solidFill>
                  <a:schemeClr val="bg1">
                    <a:lumMod val="65000"/>
                  </a:schemeClr>
                </a:solidFill>
              </a:rPr>
              <a:t>2023-24</a:t>
            </a:r>
            <a:endParaRPr lang="en-IN" sz="1000" b="1" dirty="0">
              <a:solidFill>
                <a:schemeClr val="bg1">
                  <a:lumMod val="65000"/>
                </a:schemeClr>
              </a:solidFill>
            </a:endParaRPr>
          </a:p>
        </p:txBody>
      </p:sp>
      <p:sp>
        <p:nvSpPr>
          <p:cNvPr id="5" name="Footer Placeholder 2">
            <a:extLst>
              <a:ext uri="{FF2B5EF4-FFF2-40B4-BE49-F238E27FC236}">
                <a16:creationId xmlns:a16="http://schemas.microsoft.com/office/drawing/2014/main" id="{7EB000F1-C435-94E3-23D6-33FB843F3FBE}"/>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7" name="TextBox 6">
            <a:extLst>
              <a:ext uri="{FF2B5EF4-FFF2-40B4-BE49-F238E27FC236}">
                <a16:creationId xmlns:a16="http://schemas.microsoft.com/office/drawing/2014/main" id="{B3ABC60D-94B5-EB44-8C62-5AB2CA0BE92A}"/>
              </a:ext>
            </a:extLst>
          </p:cNvPr>
          <p:cNvSpPr txBox="1"/>
          <p:nvPr/>
        </p:nvSpPr>
        <p:spPr>
          <a:xfrm>
            <a:off x="-2088777" y="828345"/>
            <a:ext cx="6096000" cy="369332"/>
          </a:xfrm>
          <a:prstGeom prst="rect">
            <a:avLst/>
          </a:prstGeom>
          <a:noFill/>
        </p:spPr>
        <p:txBody>
          <a:bodyPr wrap="square">
            <a:spAutoFit/>
          </a:bodyPr>
          <a:lstStyle/>
          <a:p>
            <a:pPr algn="ctr"/>
            <a:r>
              <a:rPr lang="en-US" dirty="0">
                <a:solidFill>
                  <a:schemeClr val="bg1"/>
                </a:solidFill>
              </a:rPr>
              <a:t>50</a:t>
            </a:r>
            <a:endParaRPr lang="en-IN" dirty="0">
              <a:solidFill>
                <a:schemeClr val="bg1"/>
              </a:solidFill>
            </a:endParaRPr>
          </a:p>
        </p:txBody>
      </p:sp>
    </p:spTree>
    <p:extLst>
      <p:ext uri="{BB962C8B-B14F-4D97-AF65-F5344CB8AC3E}">
        <p14:creationId xmlns:p14="http://schemas.microsoft.com/office/powerpoint/2010/main" val="2515468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DBDDC0-BC40-A7F7-02C7-6756005417B8}"/>
              </a:ext>
            </a:extLst>
          </p:cNvPr>
          <p:cNvSpPr txBox="1"/>
          <p:nvPr/>
        </p:nvSpPr>
        <p:spPr>
          <a:xfrm>
            <a:off x="5049302" y="2967335"/>
            <a:ext cx="6096000" cy="923330"/>
          </a:xfrm>
          <a:prstGeom prst="rect">
            <a:avLst/>
          </a:prstGeom>
          <a:noFill/>
        </p:spPr>
        <p:txBody>
          <a:bodyPr wrap="square">
            <a:spAutoFit/>
          </a:bodyPr>
          <a:lstStyle/>
          <a:p>
            <a:r>
              <a:rPr lang="en-IN" sz="5400" dirty="0">
                <a:latin typeface="Arial Rounded MT Bold" panose="020F0704030504030204" pitchFamily="34" charset="0"/>
              </a:rPr>
              <a:t>SDP-2</a:t>
            </a:r>
          </a:p>
        </p:txBody>
      </p:sp>
    </p:spTree>
    <p:extLst>
      <p:ext uri="{BB962C8B-B14F-4D97-AF65-F5344CB8AC3E}">
        <p14:creationId xmlns:p14="http://schemas.microsoft.com/office/powerpoint/2010/main" val="3623713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94D943-C59A-27DD-6697-85440C101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384" y="0"/>
            <a:ext cx="3165231"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4543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AC341C-A55E-E335-6BF1-A995C224B840}"/>
              </a:ext>
            </a:extLst>
          </p:cNvPr>
          <p:cNvSpPr>
            <a:spLocks noGrp="1"/>
          </p:cNvSpPr>
          <p:nvPr>
            <p:ph type="ftr" sz="quarter" idx="11"/>
          </p:nvPr>
        </p:nvSpPr>
        <p:spPr/>
        <p:txBody>
          <a:bodyPr/>
          <a:lstStyle/>
          <a:p>
            <a:r>
              <a:rPr lang="en-IN"/>
              <a:t>Batch No: </a:t>
            </a:r>
          </a:p>
        </p:txBody>
      </p:sp>
      <p:pic>
        <p:nvPicPr>
          <p:cNvPr id="4" name="Picture 3">
            <a:extLst>
              <a:ext uri="{FF2B5EF4-FFF2-40B4-BE49-F238E27FC236}">
                <a16:creationId xmlns:a16="http://schemas.microsoft.com/office/drawing/2014/main" id="{3606877B-DEDB-D6B9-5197-242FE1944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877" y="80682"/>
            <a:ext cx="3165231" cy="6714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2F9C4FB0-B111-F830-BC9C-24D20C70B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003" y="80682"/>
            <a:ext cx="3165231" cy="6714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F20C243-7730-27BD-25DF-8FE2FFAC6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5913" y="80682"/>
            <a:ext cx="3165231" cy="6714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2407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FF9B94-D571-CD4C-D21F-5BD8E5D81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572" y="26894"/>
            <a:ext cx="3165231"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B0EB797E-B695-1AAD-670A-CA98B438D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207" y="0"/>
            <a:ext cx="3165231"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05091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E4B35E-42AE-C46B-FF5F-5774E1884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324" y="0"/>
            <a:ext cx="3165231"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C5EA5157-268F-1783-6B10-CD6F60C86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421" y="0"/>
            <a:ext cx="3165231"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3958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4ADDB9-8923-202E-10E2-74DCB78B8E9C}"/>
              </a:ext>
            </a:extLst>
          </p:cNvPr>
          <p:cNvSpPr/>
          <p:nvPr/>
        </p:nvSpPr>
        <p:spPr>
          <a:xfrm>
            <a:off x="2177702" y="76445"/>
            <a:ext cx="8785861"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Company Details</a:t>
            </a:r>
            <a:endParaRPr lang="en-IN" sz="60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3" name="Rectangle 2">
            <a:extLst>
              <a:ext uri="{FF2B5EF4-FFF2-40B4-BE49-F238E27FC236}">
                <a16:creationId xmlns:a16="http://schemas.microsoft.com/office/drawing/2014/main" id="{0FACF45D-2E0D-2B5A-5CC7-F84167D70DD9}"/>
              </a:ext>
            </a:extLst>
          </p:cNvPr>
          <p:cNvSpPr/>
          <p:nvPr/>
        </p:nvSpPr>
        <p:spPr>
          <a:xfrm>
            <a:off x="-424650" y="1652170"/>
            <a:ext cx="7405209"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6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endParaRPr>
          </a:p>
        </p:txBody>
      </p:sp>
      <p:sp>
        <p:nvSpPr>
          <p:cNvPr id="8" name="TextBox 7">
            <a:extLst>
              <a:ext uri="{FF2B5EF4-FFF2-40B4-BE49-F238E27FC236}">
                <a16:creationId xmlns:a16="http://schemas.microsoft.com/office/drawing/2014/main" id="{8709896A-C49A-2828-860F-39F9B8890EE7}"/>
              </a:ext>
            </a:extLst>
          </p:cNvPr>
          <p:cNvSpPr txBox="1"/>
          <p:nvPr/>
        </p:nvSpPr>
        <p:spPr>
          <a:xfrm>
            <a:off x="5880307" y="2717071"/>
            <a:ext cx="7292340" cy="1200329"/>
          </a:xfrm>
          <a:prstGeom prst="rect">
            <a:avLst/>
          </a:prstGeom>
          <a:noFill/>
        </p:spPr>
        <p:txBody>
          <a:bodyPr wrap="square">
            <a:spAutoFit/>
          </a:bodyPr>
          <a:lstStyle/>
          <a:p>
            <a:endParaRPr lang="en-IN" sz="7200" dirty="0">
              <a:latin typeface="Constantia" panose="02030602050306030303" pitchFamily="18" charset="0"/>
            </a:endParaRPr>
          </a:p>
        </p:txBody>
      </p:sp>
      <p:sp>
        <p:nvSpPr>
          <p:cNvPr id="10" name="TextBox 9">
            <a:extLst>
              <a:ext uri="{FF2B5EF4-FFF2-40B4-BE49-F238E27FC236}">
                <a16:creationId xmlns:a16="http://schemas.microsoft.com/office/drawing/2014/main" id="{F13D5627-F516-6B33-00A9-C93107E3574F}"/>
              </a:ext>
            </a:extLst>
          </p:cNvPr>
          <p:cNvSpPr txBox="1"/>
          <p:nvPr/>
        </p:nvSpPr>
        <p:spPr>
          <a:xfrm>
            <a:off x="8177135" y="2778627"/>
            <a:ext cx="7292340" cy="1138773"/>
          </a:xfrm>
          <a:prstGeom prst="rect">
            <a:avLst/>
          </a:prstGeom>
          <a:noFill/>
        </p:spPr>
        <p:txBody>
          <a:bodyPr wrap="square">
            <a:spAutoFit/>
          </a:bodyPr>
          <a:lstStyle/>
          <a:p>
            <a:endParaRPr lang="en-IN" sz="6800" dirty="0">
              <a:latin typeface="Constantia" panose="02030602050306030303" pitchFamily="18" charset="0"/>
            </a:endParaRPr>
          </a:p>
        </p:txBody>
      </p:sp>
      <p:sp>
        <p:nvSpPr>
          <p:cNvPr id="12" name="TextBox 11">
            <a:extLst>
              <a:ext uri="{FF2B5EF4-FFF2-40B4-BE49-F238E27FC236}">
                <a16:creationId xmlns:a16="http://schemas.microsoft.com/office/drawing/2014/main" id="{E467946C-19A6-9C91-6CDE-F46E87FBF700}"/>
              </a:ext>
            </a:extLst>
          </p:cNvPr>
          <p:cNvSpPr txBox="1"/>
          <p:nvPr/>
        </p:nvSpPr>
        <p:spPr>
          <a:xfrm>
            <a:off x="4189138" y="2153756"/>
            <a:ext cx="8892540" cy="646331"/>
          </a:xfrm>
          <a:prstGeom prst="rect">
            <a:avLst/>
          </a:prstGeom>
          <a:noFill/>
        </p:spPr>
        <p:txBody>
          <a:bodyPr wrap="square">
            <a:spAutoFit/>
          </a:bodyPr>
          <a:lstStyle/>
          <a:p>
            <a:r>
              <a:rPr lang="en-US" sz="36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Query Finders Solutions</a:t>
            </a:r>
            <a:endParaRPr lang="en-IN" sz="3600" dirty="0">
              <a:latin typeface="Constantia" panose="02030602050306030303" pitchFamily="18" charset="0"/>
            </a:endParaRPr>
          </a:p>
        </p:txBody>
      </p:sp>
      <p:sp>
        <p:nvSpPr>
          <p:cNvPr id="5" name="Footer Placeholder 2">
            <a:extLst>
              <a:ext uri="{FF2B5EF4-FFF2-40B4-BE49-F238E27FC236}">
                <a16:creationId xmlns:a16="http://schemas.microsoft.com/office/drawing/2014/main" id="{EDA6E7E2-166A-86F1-EFFA-2C3FDC84A4E6}"/>
              </a:ext>
            </a:extLst>
          </p:cNvPr>
          <p:cNvSpPr txBox="1">
            <a:spLocks/>
          </p:cNvSpPr>
          <p:nvPr/>
        </p:nvSpPr>
        <p:spPr>
          <a:xfrm>
            <a:off x="10734544" y="6598991"/>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Year:-</a:t>
            </a:r>
            <a:r>
              <a:rPr lang="en-US" sz="900" b="1" dirty="0">
                <a:solidFill>
                  <a:schemeClr val="bg1">
                    <a:lumMod val="65000"/>
                  </a:schemeClr>
                </a:solidFill>
              </a:rPr>
              <a:t>2023-24</a:t>
            </a:r>
            <a:endParaRPr lang="en-IN" dirty="0">
              <a:solidFill>
                <a:schemeClr val="bg1">
                  <a:lumMod val="65000"/>
                </a:schemeClr>
              </a:solidFill>
            </a:endParaRPr>
          </a:p>
        </p:txBody>
      </p:sp>
      <p:sp>
        <p:nvSpPr>
          <p:cNvPr id="6" name="Footer Placeholder 2">
            <a:extLst>
              <a:ext uri="{FF2B5EF4-FFF2-40B4-BE49-F238E27FC236}">
                <a16:creationId xmlns:a16="http://schemas.microsoft.com/office/drawing/2014/main" id="{C38A7745-AC89-8835-075B-1D60D1B7A0F8}"/>
              </a:ext>
            </a:extLst>
          </p:cNvPr>
          <p:cNvSpPr txBox="1">
            <a:spLocks/>
          </p:cNvSpPr>
          <p:nvPr/>
        </p:nvSpPr>
        <p:spPr>
          <a:xfrm>
            <a:off x="1711773" y="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sp>
        <p:nvSpPr>
          <p:cNvPr id="7" name="Footer Placeholder 2">
            <a:extLst>
              <a:ext uri="{FF2B5EF4-FFF2-40B4-BE49-F238E27FC236}">
                <a16:creationId xmlns:a16="http://schemas.microsoft.com/office/drawing/2014/main" id="{4A2B486C-DAC8-34E8-4E04-156845E79FBD}"/>
              </a:ext>
            </a:extLst>
          </p:cNvPr>
          <p:cNvSpPr txBox="1">
            <a:spLocks/>
          </p:cNvSpPr>
          <p:nvPr/>
        </p:nvSpPr>
        <p:spPr>
          <a:xfrm>
            <a:off x="10734544" y="0"/>
            <a:ext cx="100563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a:t>
            </a:r>
            <a:r>
              <a:rPr lang="en-IN" b="1" dirty="0">
                <a:solidFill>
                  <a:schemeClr val="bg1">
                    <a:lumMod val="65000"/>
                  </a:schemeClr>
                </a:solidFill>
              </a:rPr>
              <a:t>em:-5</a:t>
            </a:r>
          </a:p>
        </p:txBody>
      </p:sp>
      <p:sp>
        <p:nvSpPr>
          <p:cNvPr id="9" name="Footer Placeholder 1">
            <a:extLst>
              <a:ext uri="{FF2B5EF4-FFF2-40B4-BE49-F238E27FC236}">
                <a16:creationId xmlns:a16="http://schemas.microsoft.com/office/drawing/2014/main" id="{33D63D8D-C603-C149-34A5-455E894F4B9E}"/>
              </a:ext>
            </a:extLst>
          </p:cNvPr>
          <p:cNvSpPr txBox="1">
            <a:spLocks/>
          </p:cNvSpPr>
          <p:nvPr/>
        </p:nvSpPr>
        <p:spPr>
          <a:xfrm>
            <a:off x="1711773" y="6598992"/>
            <a:ext cx="7619999"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chemeClr val="bg1">
                    <a:lumMod val="65000"/>
                  </a:schemeClr>
                </a:solidFill>
              </a:rPr>
              <a:t>SDP</a:t>
            </a:r>
            <a:endParaRPr lang="en-IN" b="1" dirty="0">
              <a:solidFill>
                <a:schemeClr val="bg1">
                  <a:lumMod val="65000"/>
                </a:schemeClr>
              </a:solidFill>
            </a:endParaRPr>
          </a:p>
          <a:p>
            <a:endParaRPr lang="en-IN" dirty="0"/>
          </a:p>
        </p:txBody>
      </p:sp>
      <p:sp>
        <p:nvSpPr>
          <p:cNvPr id="11" name="TextBox 10">
            <a:extLst>
              <a:ext uri="{FF2B5EF4-FFF2-40B4-BE49-F238E27FC236}">
                <a16:creationId xmlns:a16="http://schemas.microsoft.com/office/drawing/2014/main" id="{769E8BCC-10AC-16BF-9AF5-D9BA8D001BC2}"/>
              </a:ext>
            </a:extLst>
          </p:cNvPr>
          <p:cNvSpPr txBox="1"/>
          <p:nvPr/>
        </p:nvSpPr>
        <p:spPr>
          <a:xfrm>
            <a:off x="749239" y="729806"/>
            <a:ext cx="609600" cy="400110"/>
          </a:xfrm>
          <a:prstGeom prst="rect">
            <a:avLst/>
          </a:prstGeom>
          <a:noFill/>
        </p:spPr>
        <p:txBody>
          <a:bodyPr wrap="square" rtlCol="0">
            <a:spAutoFit/>
          </a:bodyPr>
          <a:lstStyle/>
          <a:p>
            <a:r>
              <a:rPr lang="en-US" sz="2000" dirty="0">
                <a:solidFill>
                  <a:schemeClr val="bg1"/>
                </a:solidFill>
              </a:rPr>
              <a:t>6</a:t>
            </a:r>
            <a:endParaRPr lang="en-IN" sz="2000" dirty="0">
              <a:solidFill>
                <a:schemeClr val="bg1"/>
              </a:solidFill>
            </a:endParaRPr>
          </a:p>
        </p:txBody>
      </p:sp>
      <p:sp>
        <p:nvSpPr>
          <p:cNvPr id="18" name="TextBox 17">
            <a:extLst>
              <a:ext uri="{FF2B5EF4-FFF2-40B4-BE49-F238E27FC236}">
                <a16:creationId xmlns:a16="http://schemas.microsoft.com/office/drawing/2014/main" id="{6B22E680-DAF8-9C38-CD54-66CB9E0F4680}"/>
              </a:ext>
            </a:extLst>
          </p:cNvPr>
          <p:cNvSpPr txBox="1"/>
          <p:nvPr/>
        </p:nvSpPr>
        <p:spPr>
          <a:xfrm>
            <a:off x="4605570" y="3657043"/>
            <a:ext cx="8497454" cy="1200329"/>
          </a:xfrm>
          <a:prstGeom prst="rect">
            <a:avLst/>
          </a:prstGeom>
          <a:noFill/>
        </p:spPr>
        <p:txBody>
          <a:bodyPr wrap="square">
            <a:spAutoFit/>
          </a:bodyPr>
          <a:lstStyle/>
          <a:p>
            <a:pPr algn="l" fontAlgn="auto"/>
            <a:r>
              <a:rPr lang="en-IN" sz="3600" b="1" dirty="0">
                <a:latin typeface="Californian FB" panose="0207040306080B030204" pitchFamily="18" charset="0"/>
              </a:rPr>
              <a:t>510,S</a:t>
            </a:r>
            <a:r>
              <a:rPr lang="en-IN" sz="3600" b="1" i="0" dirty="0">
                <a:effectLst/>
                <a:latin typeface="Californian FB" panose="0207040306080B030204" pitchFamily="18" charset="0"/>
              </a:rPr>
              <a:t>atva icon, Vastral Metro station</a:t>
            </a:r>
          </a:p>
          <a:p>
            <a:pPr algn="l" fontAlgn="auto"/>
            <a:r>
              <a:rPr lang="en-IN" sz="3600" b="1" i="0" dirty="0">
                <a:effectLst/>
                <a:latin typeface="Californian FB" panose="0207040306080B030204" pitchFamily="18" charset="0"/>
              </a:rPr>
              <a:t>Ahmedabad, GUJRAT 382418</a:t>
            </a:r>
          </a:p>
        </p:txBody>
      </p:sp>
      <p:sp>
        <p:nvSpPr>
          <p:cNvPr id="14" name="TextBox 13">
            <a:extLst>
              <a:ext uri="{FF2B5EF4-FFF2-40B4-BE49-F238E27FC236}">
                <a16:creationId xmlns:a16="http://schemas.microsoft.com/office/drawing/2014/main" id="{04CB369E-3072-344B-5807-D29887991899}"/>
              </a:ext>
            </a:extLst>
          </p:cNvPr>
          <p:cNvSpPr txBox="1"/>
          <p:nvPr/>
        </p:nvSpPr>
        <p:spPr>
          <a:xfrm>
            <a:off x="2624898" y="2800087"/>
            <a:ext cx="8732982" cy="646331"/>
          </a:xfrm>
          <a:prstGeom prst="rect">
            <a:avLst/>
          </a:prstGeom>
          <a:noFill/>
        </p:spPr>
        <p:txBody>
          <a:bodyPr wrap="square">
            <a:spAutoFit/>
          </a:bodyPr>
          <a:lstStyle/>
          <a:p>
            <a:r>
              <a:rPr lang="en-US" sz="3600" dirty="0">
                <a:ln w="0"/>
                <a:effectLst>
                  <a:outerShdw blurRad="38100" dist="19050" dir="2700000" algn="tl" rotWithShape="0">
                    <a:schemeClr val="dk1">
                      <a:alpha val="40000"/>
                    </a:schemeClr>
                  </a:outerShdw>
                </a:effectLst>
                <a:latin typeface="Constantia" panose="02030602050306030303" pitchFamily="18" charset="0"/>
              </a:rPr>
              <a:t>Website:-</a:t>
            </a:r>
            <a:endParaRPr lang="en-IN" sz="3600" dirty="0"/>
          </a:p>
        </p:txBody>
      </p:sp>
      <p:sp>
        <p:nvSpPr>
          <p:cNvPr id="16" name="TextBox 15">
            <a:extLst>
              <a:ext uri="{FF2B5EF4-FFF2-40B4-BE49-F238E27FC236}">
                <a16:creationId xmlns:a16="http://schemas.microsoft.com/office/drawing/2014/main" id="{192B1911-0AAD-D1E0-9EAB-3A2E5D23BDC0}"/>
              </a:ext>
            </a:extLst>
          </p:cNvPr>
          <p:cNvSpPr txBox="1"/>
          <p:nvPr/>
        </p:nvSpPr>
        <p:spPr>
          <a:xfrm>
            <a:off x="2614068" y="2134164"/>
            <a:ext cx="8732982" cy="646331"/>
          </a:xfrm>
          <a:prstGeom prst="rect">
            <a:avLst/>
          </a:prstGeom>
          <a:noFill/>
        </p:spPr>
        <p:txBody>
          <a:bodyPr wrap="square">
            <a:spAutoFit/>
          </a:bodyPr>
          <a:lstStyle/>
          <a:p>
            <a:r>
              <a:rPr lang="en-US" sz="3600" dirty="0">
                <a:ln w="0"/>
                <a:effectLst>
                  <a:outerShdw blurRad="38100" dist="19050" dir="2700000" algn="tl" rotWithShape="0">
                    <a:schemeClr val="dk1">
                      <a:alpha val="40000"/>
                    </a:schemeClr>
                  </a:outerShdw>
                </a:effectLst>
                <a:latin typeface="Constantia" panose="02030602050306030303" pitchFamily="18" charset="0"/>
              </a:rPr>
              <a:t>Name:-</a:t>
            </a:r>
            <a:endParaRPr lang="en-IN" sz="3600" dirty="0"/>
          </a:p>
        </p:txBody>
      </p:sp>
      <p:sp>
        <p:nvSpPr>
          <p:cNvPr id="19" name="TextBox 18">
            <a:extLst>
              <a:ext uri="{FF2B5EF4-FFF2-40B4-BE49-F238E27FC236}">
                <a16:creationId xmlns:a16="http://schemas.microsoft.com/office/drawing/2014/main" id="{A4E56F80-36B5-8E3E-0070-866584C269C7}"/>
              </a:ext>
            </a:extLst>
          </p:cNvPr>
          <p:cNvSpPr txBox="1"/>
          <p:nvPr/>
        </p:nvSpPr>
        <p:spPr>
          <a:xfrm>
            <a:off x="4605570" y="2817087"/>
            <a:ext cx="8732982" cy="646331"/>
          </a:xfrm>
          <a:prstGeom prst="rect">
            <a:avLst/>
          </a:prstGeom>
          <a:noFill/>
        </p:spPr>
        <p:txBody>
          <a:bodyPr wrap="square">
            <a:spAutoFit/>
          </a:bodyPr>
          <a:lstStyle/>
          <a:p>
            <a:r>
              <a:rPr lang="en-IN" sz="3600" dirty="0">
                <a:latin typeface="Constantia" panose="02030602050306030303" pitchFamily="18" charset="0"/>
              </a:rPr>
              <a:t>http://www.queryfinders.com/</a:t>
            </a:r>
          </a:p>
        </p:txBody>
      </p:sp>
      <p:sp>
        <p:nvSpPr>
          <p:cNvPr id="22" name="TextBox 21">
            <a:extLst>
              <a:ext uri="{FF2B5EF4-FFF2-40B4-BE49-F238E27FC236}">
                <a16:creationId xmlns:a16="http://schemas.microsoft.com/office/drawing/2014/main" id="{16BCB1E3-B6D8-E481-378F-F62649CBCED8}"/>
              </a:ext>
            </a:extLst>
          </p:cNvPr>
          <p:cNvSpPr txBox="1"/>
          <p:nvPr/>
        </p:nvSpPr>
        <p:spPr>
          <a:xfrm>
            <a:off x="2577094" y="3676760"/>
            <a:ext cx="8732982" cy="646331"/>
          </a:xfrm>
          <a:prstGeom prst="rect">
            <a:avLst/>
          </a:prstGeom>
          <a:noFill/>
        </p:spPr>
        <p:txBody>
          <a:bodyPr wrap="square">
            <a:spAutoFit/>
          </a:bodyPr>
          <a:lstStyle/>
          <a:p>
            <a:r>
              <a:rPr lang="en-US" sz="3600" dirty="0">
                <a:latin typeface="Constantia" panose="02030602050306030303" pitchFamily="18" charset="0"/>
              </a:rPr>
              <a:t> Address:-   </a:t>
            </a:r>
            <a:endParaRPr lang="en-IN" dirty="0">
              <a:latin typeface="Constantia" panose="02030602050306030303" pitchFamily="18" charset="0"/>
            </a:endParaRPr>
          </a:p>
        </p:txBody>
      </p:sp>
      <p:sp>
        <p:nvSpPr>
          <p:cNvPr id="24" name="TextBox 23">
            <a:extLst>
              <a:ext uri="{FF2B5EF4-FFF2-40B4-BE49-F238E27FC236}">
                <a16:creationId xmlns:a16="http://schemas.microsoft.com/office/drawing/2014/main" id="{F0ABA2E6-A6C1-8AEE-7B07-8B821F1F83A5}"/>
              </a:ext>
            </a:extLst>
          </p:cNvPr>
          <p:cNvSpPr txBox="1"/>
          <p:nvPr/>
        </p:nvSpPr>
        <p:spPr>
          <a:xfrm>
            <a:off x="2624898" y="4876964"/>
            <a:ext cx="8732982" cy="1200329"/>
          </a:xfrm>
          <a:prstGeom prst="rect">
            <a:avLst/>
          </a:prstGeom>
          <a:noFill/>
        </p:spPr>
        <p:txBody>
          <a:bodyPr wrap="square">
            <a:spAutoFit/>
          </a:bodyPr>
          <a:lstStyle/>
          <a:p>
            <a:r>
              <a:rPr lang="en-US" sz="3600" dirty="0">
                <a:latin typeface="Constantia" panose="02030602050306030303" pitchFamily="18" charset="0"/>
              </a:rPr>
              <a:t>Phone No:- + </a:t>
            </a:r>
            <a:r>
              <a:rPr lang="en-IN" sz="3200" dirty="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91 8000-841-620</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600" dirty="0"/>
          </a:p>
        </p:txBody>
      </p:sp>
      <p:sp>
        <p:nvSpPr>
          <p:cNvPr id="13" name="Footer Placeholder 2">
            <a:extLst>
              <a:ext uri="{FF2B5EF4-FFF2-40B4-BE49-F238E27FC236}">
                <a16:creationId xmlns:a16="http://schemas.microsoft.com/office/drawing/2014/main" id="{55A96091-6D50-F430-C02B-BD6A72DD3106}"/>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Tree>
    <p:extLst>
      <p:ext uri="{BB962C8B-B14F-4D97-AF65-F5344CB8AC3E}">
        <p14:creationId xmlns:p14="http://schemas.microsoft.com/office/powerpoint/2010/main" val="16254123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FD1FED-0D36-969F-94FC-47E1D1DAC975}"/>
              </a:ext>
            </a:extLst>
          </p:cNvPr>
          <p:cNvSpPr>
            <a:spLocks noGrp="1"/>
          </p:cNvSpPr>
          <p:nvPr>
            <p:ph type="ftr" sz="quarter" idx="11"/>
          </p:nvPr>
        </p:nvSpPr>
        <p:spPr>
          <a:xfrm>
            <a:off x="1723468" y="6511102"/>
            <a:ext cx="7619999" cy="365125"/>
          </a:xfrm>
        </p:spPr>
        <p:txBody>
          <a:bodyPr/>
          <a:lstStyle/>
          <a:p>
            <a:r>
              <a:rPr lang="en-IN" b="1" dirty="0">
                <a:solidFill>
                  <a:schemeClr val="tx1"/>
                </a:solidFill>
              </a:rPr>
              <a:t>: </a:t>
            </a:r>
          </a:p>
          <a:p>
            <a:r>
              <a:rPr lang="en-IN" dirty="0"/>
              <a:t> </a:t>
            </a:r>
          </a:p>
        </p:txBody>
      </p:sp>
      <p:sp>
        <p:nvSpPr>
          <p:cNvPr id="6" name="Rectangle 5" descr="A">
            <a:extLst>
              <a:ext uri="{FF2B5EF4-FFF2-40B4-BE49-F238E27FC236}">
                <a16:creationId xmlns:a16="http://schemas.microsoft.com/office/drawing/2014/main" id="{017C6ECF-4724-7B7C-649F-B5B661C1608F}"/>
              </a:ext>
            </a:extLst>
          </p:cNvPr>
          <p:cNvSpPr/>
          <p:nvPr/>
        </p:nvSpPr>
        <p:spPr>
          <a:xfrm>
            <a:off x="685797" y="1987833"/>
            <a:ext cx="5074025" cy="16495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400" dirty="0">
              <a:ln w="0"/>
              <a:solidFill>
                <a:schemeClr val="tx1"/>
              </a:solidFill>
              <a:effectLst>
                <a:outerShdw blurRad="38100" dist="38100" dir="2700000" algn="tl">
                  <a:srgbClr val="000000">
                    <a:alpha val="43137"/>
                  </a:srgbClr>
                </a:outerShdw>
              </a:effectLst>
              <a:latin typeface="Edwardian Script ITC" panose="030303020407070D0804" pitchFamily="66" charset="0"/>
            </a:endParaRPr>
          </a:p>
        </p:txBody>
      </p:sp>
      <p:sp>
        <p:nvSpPr>
          <p:cNvPr id="7" name="Rectangle 6">
            <a:extLst>
              <a:ext uri="{FF2B5EF4-FFF2-40B4-BE49-F238E27FC236}">
                <a16:creationId xmlns:a16="http://schemas.microsoft.com/office/drawing/2014/main" id="{6E2329E6-C63D-131F-1CB3-F825753DF81D}"/>
              </a:ext>
            </a:extLst>
          </p:cNvPr>
          <p:cNvSpPr/>
          <p:nvPr/>
        </p:nvSpPr>
        <p:spPr>
          <a:xfrm>
            <a:off x="1723468" y="45531"/>
            <a:ext cx="9478140" cy="14253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Point to be Discussed</a:t>
            </a:r>
            <a:endParaRPr lang="en-IN" sz="60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8" name="Rectangle 7">
            <a:extLst>
              <a:ext uri="{FF2B5EF4-FFF2-40B4-BE49-F238E27FC236}">
                <a16:creationId xmlns:a16="http://schemas.microsoft.com/office/drawing/2014/main" id="{800EB510-6FEC-6E2B-9CB6-F3BF1E64A713}"/>
              </a:ext>
            </a:extLst>
          </p:cNvPr>
          <p:cNvSpPr/>
          <p:nvPr/>
        </p:nvSpPr>
        <p:spPr>
          <a:xfrm>
            <a:off x="459442" y="1252729"/>
            <a:ext cx="5074025" cy="16763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Category</a:t>
            </a:r>
            <a:r>
              <a:rPr lang="en-US" sz="48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rPr>
              <a:t>.</a:t>
            </a:r>
            <a:endParaRPr lang="en-IN" sz="48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endParaRPr>
          </a:p>
        </p:txBody>
      </p:sp>
      <p:sp>
        <p:nvSpPr>
          <p:cNvPr id="9" name="Rectangle 8">
            <a:extLst>
              <a:ext uri="{FF2B5EF4-FFF2-40B4-BE49-F238E27FC236}">
                <a16:creationId xmlns:a16="http://schemas.microsoft.com/office/drawing/2014/main" id="{D080E30D-923A-03E5-18F6-3A9E6792E519}"/>
              </a:ext>
            </a:extLst>
          </p:cNvPr>
          <p:cNvSpPr/>
          <p:nvPr/>
        </p:nvSpPr>
        <p:spPr>
          <a:xfrm>
            <a:off x="800916" y="2302165"/>
            <a:ext cx="5971580" cy="16763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42950" indent="-742950" algn="ctr">
              <a:buFont typeface="+mj-lt"/>
              <a:buAutoNum type="arabicPeriod"/>
            </a:pPr>
            <a:r>
              <a:rPr lang="en-US"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Pets Category</a:t>
            </a:r>
            <a:endParaRPr lang="en-IN"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endParaRPr>
          </a:p>
        </p:txBody>
      </p:sp>
      <p:sp>
        <p:nvSpPr>
          <p:cNvPr id="12" name="Rectangle 11">
            <a:extLst>
              <a:ext uri="{FF2B5EF4-FFF2-40B4-BE49-F238E27FC236}">
                <a16:creationId xmlns:a16="http://schemas.microsoft.com/office/drawing/2014/main" id="{9FCA7179-702C-2CBE-2E30-BE18E3AA41C7}"/>
              </a:ext>
            </a:extLst>
          </p:cNvPr>
          <p:cNvSpPr/>
          <p:nvPr/>
        </p:nvSpPr>
        <p:spPr>
          <a:xfrm>
            <a:off x="2850776" y="3562128"/>
            <a:ext cx="4020672" cy="8803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28700" lvl="1" indent="-571500" algn="just">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Dog</a:t>
            </a:r>
          </a:p>
        </p:txBody>
      </p:sp>
      <p:sp>
        <p:nvSpPr>
          <p:cNvPr id="13" name="Rectangle 12">
            <a:extLst>
              <a:ext uri="{FF2B5EF4-FFF2-40B4-BE49-F238E27FC236}">
                <a16:creationId xmlns:a16="http://schemas.microsoft.com/office/drawing/2014/main" id="{3B1175A0-14CE-5110-513F-BEADCDF9BBDD}"/>
              </a:ext>
            </a:extLst>
          </p:cNvPr>
          <p:cNvSpPr/>
          <p:nvPr/>
        </p:nvSpPr>
        <p:spPr>
          <a:xfrm>
            <a:off x="2848533" y="5301642"/>
            <a:ext cx="4020672" cy="8803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28700" lvl="1" indent="-571500" algn="just">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Rabbit</a:t>
            </a:r>
          </a:p>
        </p:txBody>
      </p:sp>
      <p:sp>
        <p:nvSpPr>
          <p:cNvPr id="14" name="Rectangle 13">
            <a:extLst>
              <a:ext uri="{FF2B5EF4-FFF2-40B4-BE49-F238E27FC236}">
                <a16:creationId xmlns:a16="http://schemas.microsoft.com/office/drawing/2014/main" id="{08E69770-0A0E-56E2-D02A-64641DF44FF2}"/>
              </a:ext>
            </a:extLst>
          </p:cNvPr>
          <p:cNvSpPr/>
          <p:nvPr/>
        </p:nvSpPr>
        <p:spPr>
          <a:xfrm>
            <a:off x="2848533" y="4433527"/>
            <a:ext cx="4020672" cy="8803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28700" lvl="1" indent="-571500" algn="just">
              <a:buFont typeface="Arial" panose="020B0604020202020204" pitchFamily="34" charset="0"/>
              <a:buChar char="•"/>
            </a:pPr>
            <a:r>
              <a:rPr lang="en-US" sz="28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Cat</a:t>
            </a:r>
          </a:p>
        </p:txBody>
      </p:sp>
      <p:sp>
        <p:nvSpPr>
          <p:cNvPr id="16" name="Rectangle 15">
            <a:extLst>
              <a:ext uri="{FF2B5EF4-FFF2-40B4-BE49-F238E27FC236}">
                <a16:creationId xmlns:a16="http://schemas.microsoft.com/office/drawing/2014/main" id="{A840FE02-6EAA-4AF8-2557-81A57644C8A7}"/>
              </a:ext>
            </a:extLst>
          </p:cNvPr>
          <p:cNvSpPr/>
          <p:nvPr/>
        </p:nvSpPr>
        <p:spPr>
          <a:xfrm rot="152426">
            <a:off x="703203" y="787845"/>
            <a:ext cx="413330" cy="37779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10" name="TextBox 9">
            <a:extLst>
              <a:ext uri="{FF2B5EF4-FFF2-40B4-BE49-F238E27FC236}">
                <a16:creationId xmlns:a16="http://schemas.microsoft.com/office/drawing/2014/main" id="{F9FCC1A2-9DC1-8E9B-9F66-A0F3190C203B}"/>
              </a:ext>
            </a:extLst>
          </p:cNvPr>
          <p:cNvSpPr txBox="1"/>
          <p:nvPr/>
        </p:nvSpPr>
        <p:spPr>
          <a:xfrm>
            <a:off x="10850079" y="0"/>
            <a:ext cx="6202218" cy="261610"/>
          </a:xfrm>
          <a:prstGeom prst="rect">
            <a:avLst/>
          </a:prstGeom>
          <a:noFill/>
        </p:spPr>
        <p:txBody>
          <a:bodyPr wrap="square">
            <a:spAutoFit/>
          </a:bodyPr>
          <a:lstStyle/>
          <a:p>
            <a:r>
              <a:rPr lang="en-US" sz="1100" b="1" dirty="0">
                <a:solidFill>
                  <a:schemeClr val="bg1">
                    <a:lumMod val="65000"/>
                  </a:schemeClr>
                </a:solidFill>
              </a:rPr>
              <a:t>S</a:t>
            </a:r>
            <a:r>
              <a:rPr lang="en-IN" sz="1100" b="1" dirty="0">
                <a:solidFill>
                  <a:schemeClr val="bg1">
                    <a:lumMod val="65000"/>
                  </a:schemeClr>
                </a:solidFill>
              </a:rPr>
              <a:t>em:-5</a:t>
            </a:r>
          </a:p>
        </p:txBody>
      </p:sp>
      <p:sp>
        <p:nvSpPr>
          <p:cNvPr id="15" name="TextBox 14">
            <a:extLst>
              <a:ext uri="{FF2B5EF4-FFF2-40B4-BE49-F238E27FC236}">
                <a16:creationId xmlns:a16="http://schemas.microsoft.com/office/drawing/2014/main" id="{38BA669D-D16F-08A2-1E70-F242BCDC2D4F}"/>
              </a:ext>
            </a:extLst>
          </p:cNvPr>
          <p:cNvSpPr txBox="1"/>
          <p:nvPr/>
        </p:nvSpPr>
        <p:spPr>
          <a:xfrm>
            <a:off x="1535546" y="6482859"/>
            <a:ext cx="8631380" cy="261610"/>
          </a:xfrm>
          <a:prstGeom prst="rect">
            <a:avLst/>
          </a:prstGeom>
          <a:noFill/>
        </p:spPr>
        <p:txBody>
          <a:bodyPr wrap="square">
            <a:spAutoFit/>
          </a:bodyPr>
          <a:lstStyle/>
          <a:p>
            <a:r>
              <a:rPr lang="en-US" sz="1100" b="1" dirty="0">
                <a:solidFill>
                  <a:schemeClr val="bg1">
                    <a:lumMod val="65000"/>
                  </a:schemeClr>
                </a:solidFill>
              </a:rPr>
              <a:t>SDP</a:t>
            </a:r>
            <a:endParaRPr lang="en-IN" sz="1100" dirty="0">
              <a:solidFill>
                <a:schemeClr val="bg1">
                  <a:lumMod val="65000"/>
                </a:schemeClr>
              </a:solidFill>
            </a:endParaRPr>
          </a:p>
        </p:txBody>
      </p:sp>
      <p:sp>
        <p:nvSpPr>
          <p:cNvPr id="20" name="TextBox 19">
            <a:extLst>
              <a:ext uri="{FF2B5EF4-FFF2-40B4-BE49-F238E27FC236}">
                <a16:creationId xmlns:a16="http://schemas.microsoft.com/office/drawing/2014/main" id="{1C16E006-70AC-4B3D-1773-970D41C58136}"/>
              </a:ext>
            </a:extLst>
          </p:cNvPr>
          <p:cNvSpPr txBox="1"/>
          <p:nvPr/>
        </p:nvSpPr>
        <p:spPr>
          <a:xfrm>
            <a:off x="10631055" y="6494905"/>
            <a:ext cx="8631380" cy="261610"/>
          </a:xfrm>
          <a:prstGeom prst="rect">
            <a:avLst/>
          </a:prstGeom>
          <a:noFill/>
        </p:spPr>
        <p:txBody>
          <a:bodyPr wrap="square">
            <a:spAutoFit/>
          </a:bodyPr>
          <a:lstStyle/>
          <a:p>
            <a:r>
              <a:rPr lang="en-US" sz="1100" b="1" dirty="0">
                <a:solidFill>
                  <a:schemeClr val="bg1">
                    <a:lumMod val="65000"/>
                  </a:schemeClr>
                </a:solidFill>
              </a:rPr>
              <a:t>Year:-2023-24</a:t>
            </a:r>
            <a:endParaRPr lang="en-IN" sz="1100" dirty="0">
              <a:solidFill>
                <a:schemeClr val="bg1">
                  <a:lumMod val="65000"/>
                </a:schemeClr>
              </a:solidFill>
            </a:endParaRPr>
          </a:p>
        </p:txBody>
      </p:sp>
      <p:sp>
        <p:nvSpPr>
          <p:cNvPr id="3" name="Footer Placeholder 2">
            <a:extLst>
              <a:ext uri="{FF2B5EF4-FFF2-40B4-BE49-F238E27FC236}">
                <a16:creationId xmlns:a16="http://schemas.microsoft.com/office/drawing/2014/main" id="{78BC9976-A30A-FFD6-1D71-7B88331F0ECD}"/>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
        <p:nvSpPr>
          <p:cNvPr id="5" name="TextBox 4">
            <a:extLst>
              <a:ext uri="{FF2B5EF4-FFF2-40B4-BE49-F238E27FC236}">
                <a16:creationId xmlns:a16="http://schemas.microsoft.com/office/drawing/2014/main" id="{6D5125C5-71EF-9FBD-C928-A30367B0A99A}"/>
              </a:ext>
            </a:extLst>
          </p:cNvPr>
          <p:cNvSpPr txBox="1"/>
          <p:nvPr/>
        </p:nvSpPr>
        <p:spPr>
          <a:xfrm>
            <a:off x="767169" y="729806"/>
            <a:ext cx="609600" cy="400110"/>
          </a:xfrm>
          <a:prstGeom prst="rect">
            <a:avLst/>
          </a:prstGeom>
          <a:noFill/>
        </p:spPr>
        <p:txBody>
          <a:bodyPr wrap="square" rtlCol="0">
            <a:spAutoFit/>
          </a:bodyPr>
          <a:lstStyle/>
          <a:p>
            <a:r>
              <a:rPr lang="en-US" sz="2000" dirty="0">
                <a:solidFill>
                  <a:schemeClr val="bg1"/>
                </a:solidFill>
              </a:rPr>
              <a:t>7</a:t>
            </a:r>
            <a:endParaRPr lang="en-IN" sz="2000" dirty="0">
              <a:solidFill>
                <a:schemeClr val="bg1"/>
              </a:solidFill>
            </a:endParaRPr>
          </a:p>
        </p:txBody>
      </p:sp>
    </p:spTree>
    <p:extLst>
      <p:ext uri="{BB962C8B-B14F-4D97-AF65-F5344CB8AC3E}">
        <p14:creationId xmlns:p14="http://schemas.microsoft.com/office/powerpoint/2010/main" val="325743211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A80737-D7F1-41B5-767B-06C5D07FBF78}"/>
              </a:ext>
            </a:extLst>
          </p:cNvPr>
          <p:cNvSpPr/>
          <p:nvPr/>
        </p:nvSpPr>
        <p:spPr>
          <a:xfrm>
            <a:off x="5249487" y="43621"/>
            <a:ext cx="4020672" cy="8803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just"/>
            <a:r>
              <a:rPr lang="en-US" sz="66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Dog</a:t>
            </a:r>
          </a:p>
        </p:txBody>
      </p:sp>
      <p:sp>
        <p:nvSpPr>
          <p:cNvPr id="4" name="Rectangle 3">
            <a:extLst>
              <a:ext uri="{FF2B5EF4-FFF2-40B4-BE49-F238E27FC236}">
                <a16:creationId xmlns:a16="http://schemas.microsoft.com/office/drawing/2014/main" id="{1B0ADCED-6384-3697-6799-5E6C19245C7E}"/>
              </a:ext>
            </a:extLst>
          </p:cNvPr>
          <p:cNvSpPr/>
          <p:nvPr/>
        </p:nvSpPr>
        <p:spPr>
          <a:xfrm>
            <a:off x="3316532" y="1624420"/>
            <a:ext cx="5715001" cy="8803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28700" lvl="1" indent="-571500" algn="just">
              <a:buFont typeface="Wingdings" panose="05000000000000000000" pitchFamily="2" charset="2"/>
              <a:buChar char="§"/>
            </a:pPr>
            <a:r>
              <a:rPr lang="en-US" sz="4400" dirty="0">
                <a:ln w="0"/>
                <a:solidFill>
                  <a:schemeClr val="tx1"/>
                </a:solidFill>
                <a:effectLst>
                  <a:outerShdw blurRad="38100" dist="19050" dir="2700000" algn="tl" rotWithShape="0">
                    <a:schemeClr val="dk1">
                      <a:alpha val="40000"/>
                    </a:schemeClr>
                  </a:outerShdw>
                </a:effectLst>
                <a:latin typeface="Constantia" panose="02030602050306030303" pitchFamily="18" charset="0"/>
              </a:rPr>
              <a:t>In dogs Category</a:t>
            </a:r>
            <a:r>
              <a:rPr lang="en-US" sz="4400" dirty="0">
                <a:ln w="0"/>
                <a:solidFill>
                  <a:schemeClr val="tx1"/>
                </a:solidFill>
                <a:effectLst>
                  <a:outerShdw blurRad="38100" dist="19050" dir="2700000" algn="tl" rotWithShape="0">
                    <a:schemeClr val="dk1">
                      <a:alpha val="40000"/>
                    </a:schemeClr>
                  </a:outerShdw>
                </a:effectLst>
                <a:latin typeface="Edwardian Script ITC" panose="030303020407070D0804" pitchFamily="66" charset="0"/>
              </a:rPr>
              <a:t> </a:t>
            </a:r>
          </a:p>
        </p:txBody>
      </p:sp>
      <p:sp>
        <p:nvSpPr>
          <p:cNvPr id="6" name="TextBox 5">
            <a:extLst>
              <a:ext uri="{FF2B5EF4-FFF2-40B4-BE49-F238E27FC236}">
                <a16:creationId xmlns:a16="http://schemas.microsoft.com/office/drawing/2014/main" id="{FFDC2712-9DCC-45E4-8515-D2EEF1A613E7}"/>
              </a:ext>
            </a:extLst>
          </p:cNvPr>
          <p:cNvSpPr txBox="1"/>
          <p:nvPr/>
        </p:nvSpPr>
        <p:spPr>
          <a:xfrm>
            <a:off x="1711773" y="3192570"/>
            <a:ext cx="6096000" cy="646331"/>
          </a:xfrm>
          <a:prstGeom prst="rect">
            <a:avLst/>
          </a:prstGeom>
          <a:noFill/>
        </p:spPr>
        <p:txBody>
          <a:bodyPr wrap="square">
            <a:spAutoFit/>
          </a:bodyPr>
          <a:lstStyle/>
          <a:p>
            <a:pPr marL="742950" indent="-742950">
              <a:buFont typeface="+mj-lt"/>
              <a:buAutoNum type="arabicPeriod"/>
            </a:pPr>
            <a:r>
              <a:rPr lang="en-US" sz="3600" dirty="0">
                <a:ln w="0"/>
                <a:effectLst>
                  <a:outerShdw blurRad="38100" dist="19050" dir="2700000" algn="tl" rotWithShape="0">
                    <a:schemeClr val="dk1">
                      <a:alpha val="40000"/>
                    </a:schemeClr>
                  </a:outerShdw>
                </a:effectLst>
                <a:latin typeface="Comic Sans MS" panose="030F0702030302020204" pitchFamily="66" charset="0"/>
              </a:rPr>
              <a:t>Gender</a:t>
            </a:r>
            <a:endParaRPr lang="en-IN" sz="3600" dirty="0">
              <a:latin typeface="Comic Sans MS" panose="030F0702030302020204" pitchFamily="66" charset="0"/>
            </a:endParaRPr>
          </a:p>
        </p:txBody>
      </p:sp>
      <p:sp>
        <p:nvSpPr>
          <p:cNvPr id="10" name="TextBox 9">
            <a:extLst>
              <a:ext uri="{FF2B5EF4-FFF2-40B4-BE49-F238E27FC236}">
                <a16:creationId xmlns:a16="http://schemas.microsoft.com/office/drawing/2014/main" id="{FEACE7B2-1DAF-B998-9A81-00839A5BFBF3}"/>
              </a:ext>
            </a:extLst>
          </p:cNvPr>
          <p:cNvSpPr txBox="1"/>
          <p:nvPr/>
        </p:nvSpPr>
        <p:spPr>
          <a:xfrm>
            <a:off x="2373582" y="4332054"/>
            <a:ext cx="6096000" cy="1569660"/>
          </a:xfrm>
          <a:prstGeom prst="rect">
            <a:avLst/>
          </a:prstGeom>
          <a:noFill/>
        </p:spPr>
        <p:txBody>
          <a:bodyPr wrap="square">
            <a:spAutoFit/>
          </a:bodyPr>
          <a:lstStyle/>
          <a:p>
            <a:pPr marL="514350" indent="-514350">
              <a:buFont typeface="+mj-lt"/>
              <a:buAutoNum type="alphaLcPeriod"/>
            </a:pPr>
            <a:r>
              <a:rPr lang="en-US" sz="3200" dirty="0">
                <a:ln w="0"/>
                <a:effectLst>
                  <a:outerShdw blurRad="38100" dist="19050" dir="2700000" algn="tl" rotWithShape="0">
                    <a:schemeClr val="dk1">
                      <a:alpha val="40000"/>
                    </a:schemeClr>
                  </a:outerShdw>
                </a:effectLst>
                <a:latin typeface="Comic Sans MS" panose="030F0702030302020204" pitchFamily="66" charset="0"/>
              </a:rPr>
              <a:t>Male</a:t>
            </a:r>
          </a:p>
          <a:p>
            <a:pPr marL="514350" indent="-514350">
              <a:buFont typeface="+mj-lt"/>
              <a:buAutoNum type="alphaLcPeriod"/>
            </a:pPr>
            <a:endParaRPr lang="en-US" sz="3200" dirty="0">
              <a:ln w="0"/>
              <a:effectLst>
                <a:outerShdw blurRad="38100" dist="19050" dir="2700000" algn="tl" rotWithShape="0">
                  <a:schemeClr val="dk1">
                    <a:alpha val="40000"/>
                  </a:schemeClr>
                </a:outerShdw>
              </a:effectLst>
              <a:latin typeface="Comic Sans MS" panose="030F0702030302020204" pitchFamily="66" charset="0"/>
            </a:endParaRPr>
          </a:p>
          <a:p>
            <a:pPr marL="514350" indent="-514350">
              <a:buFont typeface="+mj-lt"/>
              <a:buAutoNum type="alphaLcPeriod"/>
            </a:pPr>
            <a:r>
              <a:rPr lang="en-US" sz="3200" dirty="0">
                <a:ln w="0"/>
                <a:effectLst>
                  <a:outerShdw blurRad="38100" dist="19050" dir="2700000" algn="tl" rotWithShape="0">
                    <a:schemeClr val="dk1">
                      <a:alpha val="40000"/>
                    </a:schemeClr>
                  </a:outerShdw>
                </a:effectLst>
                <a:latin typeface="Comic Sans MS" panose="030F0702030302020204" pitchFamily="66" charset="0"/>
              </a:rPr>
              <a:t>Female</a:t>
            </a:r>
            <a:endParaRPr lang="en-IN" sz="3200" dirty="0"/>
          </a:p>
        </p:txBody>
      </p:sp>
      <p:sp>
        <p:nvSpPr>
          <p:cNvPr id="14" name="TextBox 13">
            <a:extLst>
              <a:ext uri="{FF2B5EF4-FFF2-40B4-BE49-F238E27FC236}">
                <a16:creationId xmlns:a16="http://schemas.microsoft.com/office/drawing/2014/main" id="{D7ECF44C-3DC4-62AA-B878-2CFF64C5019A}"/>
              </a:ext>
            </a:extLst>
          </p:cNvPr>
          <p:cNvSpPr txBox="1"/>
          <p:nvPr/>
        </p:nvSpPr>
        <p:spPr>
          <a:xfrm>
            <a:off x="8383858" y="3069460"/>
            <a:ext cx="6096000" cy="769441"/>
          </a:xfrm>
          <a:prstGeom prst="rect">
            <a:avLst/>
          </a:prstGeom>
          <a:noFill/>
        </p:spPr>
        <p:txBody>
          <a:bodyPr wrap="square">
            <a:spAutoFit/>
          </a:bodyPr>
          <a:lstStyle/>
          <a:p>
            <a:pPr marL="742950" indent="-742950">
              <a:buFont typeface="+mj-lt"/>
              <a:buAutoNum type="arabicPeriod" startAt="2"/>
            </a:pPr>
            <a:r>
              <a:rPr lang="en-US" sz="4400" dirty="0">
                <a:ln w="0"/>
                <a:effectLst>
                  <a:outerShdw blurRad="38100" dist="19050" dir="2700000" algn="tl" rotWithShape="0">
                    <a:schemeClr val="dk1">
                      <a:alpha val="40000"/>
                    </a:schemeClr>
                  </a:outerShdw>
                </a:effectLst>
                <a:latin typeface="Comic Sans MS" panose="030F0702030302020204" pitchFamily="66" charset="0"/>
              </a:rPr>
              <a:t>Month</a:t>
            </a:r>
            <a:endParaRPr lang="en-IN" sz="4400" dirty="0"/>
          </a:p>
        </p:txBody>
      </p:sp>
      <p:sp>
        <p:nvSpPr>
          <p:cNvPr id="16" name="TextBox 15">
            <a:extLst>
              <a:ext uri="{FF2B5EF4-FFF2-40B4-BE49-F238E27FC236}">
                <a16:creationId xmlns:a16="http://schemas.microsoft.com/office/drawing/2014/main" id="{9F287175-D88C-2C31-B1AD-CC2BE2480177}"/>
              </a:ext>
            </a:extLst>
          </p:cNvPr>
          <p:cNvSpPr txBox="1"/>
          <p:nvPr/>
        </p:nvSpPr>
        <p:spPr>
          <a:xfrm>
            <a:off x="6342950" y="4299296"/>
            <a:ext cx="7342908" cy="1569660"/>
          </a:xfrm>
          <a:prstGeom prst="rect">
            <a:avLst/>
          </a:prstGeom>
          <a:noFill/>
        </p:spPr>
        <p:txBody>
          <a:bodyPr wrap="square">
            <a:spAutoFit/>
          </a:bodyPr>
          <a:lstStyle/>
          <a:p>
            <a:pPr marL="514350" indent="-514350" algn="ctr">
              <a:buFont typeface="+mj-lt"/>
              <a:buAutoNum type="alphaLcPeriod"/>
            </a:pPr>
            <a:r>
              <a:rPr lang="en-US" sz="3200" dirty="0">
                <a:ln w="0"/>
                <a:effectLst>
                  <a:outerShdw blurRad="38100" dist="19050" dir="2700000" algn="tl" rotWithShape="0">
                    <a:schemeClr val="dk1">
                      <a:alpha val="40000"/>
                    </a:schemeClr>
                  </a:outerShdw>
                </a:effectLst>
                <a:latin typeface="Comic Sans MS" panose="030F0702030302020204" pitchFamily="66" charset="0"/>
              </a:rPr>
              <a:t>5 month</a:t>
            </a:r>
          </a:p>
          <a:p>
            <a:pPr algn="ctr"/>
            <a:r>
              <a:rPr lang="en-US" sz="3200" dirty="0">
                <a:ln w="0"/>
                <a:effectLst>
                  <a:outerShdw blurRad="38100" dist="19050" dir="2700000" algn="tl" rotWithShape="0">
                    <a:schemeClr val="dk1">
                      <a:alpha val="40000"/>
                    </a:schemeClr>
                  </a:outerShdw>
                </a:effectLst>
                <a:latin typeface="Comic Sans MS" panose="030F0702030302020204" pitchFamily="66" charset="0"/>
              </a:rPr>
              <a:t>  to </a:t>
            </a:r>
          </a:p>
          <a:p>
            <a:pPr algn="ctr"/>
            <a:r>
              <a:rPr lang="en-US" sz="3200" dirty="0">
                <a:ln w="0"/>
                <a:effectLst>
                  <a:outerShdw blurRad="38100" dist="19050" dir="2700000" algn="tl" rotWithShape="0">
                    <a:schemeClr val="dk1">
                      <a:alpha val="40000"/>
                    </a:schemeClr>
                  </a:outerShdw>
                </a:effectLst>
                <a:latin typeface="Comic Sans MS" panose="030F0702030302020204" pitchFamily="66" charset="0"/>
              </a:rPr>
              <a:t>15 Year</a:t>
            </a:r>
            <a:endParaRPr lang="en-IN" sz="3200" dirty="0"/>
          </a:p>
        </p:txBody>
      </p:sp>
      <p:sp>
        <p:nvSpPr>
          <p:cNvPr id="9" name="TextBox 8">
            <a:extLst>
              <a:ext uri="{FF2B5EF4-FFF2-40B4-BE49-F238E27FC236}">
                <a16:creationId xmlns:a16="http://schemas.microsoft.com/office/drawing/2014/main" id="{FB1234F2-3DDE-A517-3507-078E5D3EBB07}"/>
              </a:ext>
            </a:extLst>
          </p:cNvPr>
          <p:cNvSpPr txBox="1"/>
          <p:nvPr/>
        </p:nvSpPr>
        <p:spPr>
          <a:xfrm>
            <a:off x="780472" y="774443"/>
            <a:ext cx="7342908" cy="400110"/>
          </a:xfrm>
          <a:prstGeom prst="rect">
            <a:avLst/>
          </a:prstGeom>
          <a:noFill/>
        </p:spPr>
        <p:txBody>
          <a:bodyPr wrap="square">
            <a:spAutoFit/>
          </a:bodyPr>
          <a:lstStyle/>
          <a:p>
            <a:r>
              <a:rPr lang="en-US" sz="2000" dirty="0">
                <a:solidFill>
                  <a:schemeClr val="bg1"/>
                </a:solidFill>
              </a:rPr>
              <a:t>8</a:t>
            </a:r>
            <a:endParaRPr lang="en-IN" sz="2000" dirty="0">
              <a:solidFill>
                <a:schemeClr val="bg1"/>
              </a:solidFill>
            </a:endParaRPr>
          </a:p>
        </p:txBody>
      </p:sp>
      <p:sp>
        <p:nvSpPr>
          <p:cNvPr id="12" name="TextBox 11">
            <a:extLst>
              <a:ext uri="{FF2B5EF4-FFF2-40B4-BE49-F238E27FC236}">
                <a16:creationId xmlns:a16="http://schemas.microsoft.com/office/drawing/2014/main" id="{356CE945-1E2B-050A-AC5B-4A9E0FFC6118}"/>
              </a:ext>
            </a:extLst>
          </p:cNvPr>
          <p:cNvSpPr txBox="1"/>
          <p:nvPr/>
        </p:nvSpPr>
        <p:spPr>
          <a:xfrm>
            <a:off x="10686309" y="70897"/>
            <a:ext cx="7342908" cy="261610"/>
          </a:xfrm>
          <a:prstGeom prst="rect">
            <a:avLst/>
          </a:prstGeom>
          <a:noFill/>
        </p:spPr>
        <p:txBody>
          <a:bodyPr wrap="square">
            <a:spAutoFit/>
          </a:bodyPr>
          <a:lstStyle/>
          <a:p>
            <a:r>
              <a:rPr lang="en-US" sz="1100" b="1" dirty="0">
                <a:solidFill>
                  <a:schemeClr val="bg1">
                    <a:lumMod val="65000"/>
                  </a:schemeClr>
                </a:solidFill>
              </a:rPr>
              <a:t>S</a:t>
            </a:r>
            <a:r>
              <a:rPr lang="en-IN" sz="1100" b="1" dirty="0">
                <a:solidFill>
                  <a:schemeClr val="bg1">
                    <a:lumMod val="65000"/>
                  </a:schemeClr>
                </a:solidFill>
              </a:rPr>
              <a:t>em:-5</a:t>
            </a:r>
            <a:endParaRPr lang="en-IN" sz="1100" dirty="0">
              <a:solidFill>
                <a:schemeClr val="bg1">
                  <a:lumMod val="65000"/>
                </a:schemeClr>
              </a:solidFill>
            </a:endParaRPr>
          </a:p>
        </p:txBody>
      </p:sp>
      <p:sp>
        <p:nvSpPr>
          <p:cNvPr id="18" name="TextBox 17">
            <a:extLst>
              <a:ext uri="{FF2B5EF4-FFF2-40B4-BE49-F238E27FC236}">
                <a16:creationId xmlns:a16="http://schemas.microsoft.com/office/drawing/2014/main" id="{178AB658-6A0D-8293-D7D1-EB3F014E199C}"/>
              </a:ext>
            </a:extLst>
          </p:cNvPr>
          <p:cNvSpPr txBox="1"/>
          <p:nvPr/>
        </p:nvSpPr>
        <p:spPr>
          <a:xfrm>
            <a:off x="1611583" y="6552769"/>
            <a:ext cx="9074726" cy="261610"/>
          </a:xfrm>
          <a:prstGeom prst="rect">
            <a:avLst/>
          </a:prstGeom>
          <a:noFill/>
        </p:spPr>
        <p:txBody>
          <a:bodyPr wrap="square">
            <a:spAutoFit/>
          </a:bodyPr>
          <a:lstStyle/>
          <a:p>
            <a:r>
              <a:rPr lang="en-US" sz="1100" b="1" dirty="0">
                <a:solidFill>
                  <a:schemeClr val="bg1">
                    <a:lumMod val="65000"/>
                  </a:schemeClr>
                </a:solidFill>
              </a:rPr>
              <a:t>SDP</a:t>
            </a:r>
            <a:endParaRPr lang="en-IN" sz="1100" dirty="0">
              <a:solidFill>
                <a:schemeClr val="bg1">
                  <a:lumMod val="65000"/>
                </a:schemeClr>
              </a:solidFill>
            </a:endParaRPr>
          </a:p>
        </p:txBody>
      </p:sp>
      <p:sp>
        <p:nvSpPr>
          <p:cNvPr id="20" name="TextBox 19">
            <a:extLst>
              <a:ext uri="{FF2B5EF4-FFF2-40B4-BE49-F238E27FC236}">
                <a16:creationId xmlns:a16="http://schemas.microsoft.com/office/drawing/2014/main" id="{AAFFFB92-4CED-7EF5-13A6-F4E552F4F72D}"/>
              </a:ext>
            </a:extLst>
          </p:cNvPr>
          <p:cNvSpPr txBox="1"/>
          <p:nvPr/>
        </p:nvSpPr>
        <p:spPr>
          <a:xfrm>
            <a:off x="10686309" y="6555827"/>
            <a:ext cx="9074726" cy="261610"/>
          </a:xfrm>
          <a:prstGeom prst="rect">
            <a:avLst/>
          </a:prstGeom>
          <a:noFill/>
        </p:spPr>
        <p:txBody>
          <a:bodyPr wrap="square">
            <a:spAutoFit/>
          </a:bodyPr>
          <a:lstStyle/>
          <a:p>
            <a:r>
              <a:rPr lang="en-US" sz="1100" b="1" dirty="0">
                <a:solidFill>
                  <a:schemeClr val="bg1">
                    <a:lumMod val="65000"/>
                  </a:schemeClr>
                </a:solidFill>
              </a:rPr>
              <a:t>Year:-2023-24</a:t>
            </a:r>
            <a:endParaRPr lang="en-IN" sz="1100" dirty="0">
              <a:solidFill>
                <a:schemeClr val="bg1">
                  <a:lumMod val="65000"/>
                </a:schemeClr>
              </a:solidFill>
            </a:endParaRPr>
          </a:p>
        </p:txBody>
      </p:sp>
      <p:sp>
        <p:nvSpPr>
          <p:cNvPr id="5" name="Footer Placeholder 2">
            <a:extLst>
              <a:ext uri="{FF2B5EF4-FFF2-40B4-BE49-F238E27FC236}">
                <a16:creationId xmlns:a16="http://schemas.microsoft.com/office/drawing/2014/main" id="{DF72CF15-5335-55F9-BA12-23893AD2D338}"/>
              </a:ext>
            </a:extLst>
          </p:cNvPr>
          <p:cNvSpPr txBox="1">
            <a:spLocks/>
          </p:cNvSpPr>
          <p:nvPr/>
        </p:nvSpPr>
        <p:spPr>
          <a:xfrm>
            <a:off x="1711773" y="-71120"/>
            <a:ext cx="182625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lumMod val="65000"/>
                  </a:schemeClr>
                </a:solidFill>
              </a:rPr>
              <a:t>Navgujarat Bca collage</a:t>
            </a:r>
            <a:r>
              <a:rPr lang="en-IN" dirty="0">
                <a:solidFill>
                  <a:schemeClr val="bg1">
                    <a:lumMod val="65000"/>
                  </a:schemeClr>
                </a:solidFill>
              </a:rPr>
              <a:t>: </a:t>
            </a:r>
          </a:p>
        </p:txBody>
      </p:sp>
    </p:spTree>
    <p:extLst>
      <p:ext uri="{BB962C8B-B14F-4D97-AF65-F5344CB8AC3E}">
        <p14:creationId xmlns:p14="http://schemas.microsoft.com/office/powerpoint/2010/main" val="180967217"/>
      </p:ext>
    </p:extLst>
  </p:cSld>
  <p:clrMapOvr>
    <a:masterClrMapping/>
  </p:clrMapOvr>
  <p:transition spd="slow">
    <p:cover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61562F-3351-264F-CB28-38D70F6F8DD4}"/>
              </a:ext>
            </a:extLst>
          </p:cNvPr>
          <p:cNvSpPr/>
          <p:nvPr/>
        </p:nvSpPr>
        <p:spPr>
          <a:xfrm>
            <a:off x="788894" y="788894"/>
            <a:ext cx="448236" cy="3406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endParaRPr lang="en-IN" dirty="0"/>
          </a:p>
        </p:txBody>
      </p:sp>
      <p:sp>
        <p:nvSpPr>
          <p:cNvPr id="7" name="TextBox 6">
            <a:extLst>
              <a:ext uri="{FF2B5EF4-FFF2-40B4-BE49-F238E27FC236}">
                <a16:creationId xmlns:a16="http://schemas.microsoft.com/office/drawing/2014/main" id="{1E685AE6-3AE9-6C36-A418-CCE613A95E0B}"/>
              </a:ext>
            </a:extLst>
          </p:cNvPr>
          <p:cNvSpPr txBox="1"/>
          <p:nvPr/>
        </p:nvSpPr>
        <p:spPr>
          <a:xfrm>
            <a:off x="4249270" y="0"/>
            <a:ext cx="6096000" cy="923330"/>
          </a:xfrm>
          <a:prstGeom prst="rect">
            <a:avLst/>
          </a:prstGeom>
          <a:noFill/>
        </p:spPr>
        <p:txBody>
          <a:bodyPr wrap="square">
            <a:spAutoFit/>
          </a:bodyPr>
          <a:lstStyle/>
          <a:p>
            <a:r>
              <a:rPr lang="en-US" sz="5400" dirty="0">
                <a:ln w="0"/>
                <a:effectLst>
                  <a:outerShdw blurRad="38100" dist="19050" dir="2700000" algn="tl" rotWithShape="0">
                    <a:schemeClr val="dk1">
                      <a:alpha val="40000"/>
                    </a:schemeClr>
                  </a:outerShdw>
                </a:effectLst>
                <a:latin typeface="Constantia" panose="02030602050306030303" pitchFamily="18" charset="0"/>
              </a:rPr>
              <a:t>Modules</a:t>
            </a:r>
            <a:endParaRPr lang="en-IN" sz="5400" dirty="0">
              <a:latin typeface="Constantia" panose="02030602050306030303" pitchFamily="18" charset="0"/>
            </a:endParaRPr>
          </a:p>
        </p:txBody>
      </p:sp>
      <p:sp>
        <p:nvSpPr>
          <p:cNvPr id="12" name="TextBox 11">
            <a:extLst>
              <a:ext uri="{FF2B5EF4-FFF2-40B4-BE49-F238E27FC236}">
                <a16:creationId xmlns:a16="http://schemas.microsoft.com/office/drawing/2014/main" id="{6FB47BCE-C5BB-1F88-15E9-B6946B0046E8}"/>
              </a:ext>
            </a:extLst>
          </p:cNvPr>
          <p:cNvSpPr txBox="1"/>
          <p:nvPr/>
        </p:nvSpPr>
        <p:spPr>
          <a:xfrm>
            <a:off x="2018648" y="1390641"/>
            <a:ext cx="3693462" cy="5324535"/>
          </a:xfrm>
          <a:prstGeom prst="rect">
            <a:avLst/>
          </a:prstGeom>
          <a:noFill/>
        </p:spPr>
        <p:txBody>
          <a:bodyPr wrap="square">
            <a:spAutoFit/>
          </a:bodyPr>
          <a:lstStyle/>
          <a:p>
            <a:r>
              <a:rPr lang="en-IN" sz="3200" dirty="0">
                <a:latin typeface="Comic Sans MS" panose="030F0702030302020204" pitchFamily="66" charset="0"/>
              </a:rPr>
              <a:t>Customer</a:t>
            </a:r>
            <a:r>
              <a:rPr lang="en-IN" sz="2800" dirty="0">
                <a:latin typeface="Comic Sans MS" panose="030F0702030302020204" pitchFamily="66" charset="0"/>
              </a:rPr>
              <a:t>:-</a:t>
            </a:r>
            <a:r>
              <a:rPr lang="en-IN" b="1" dirty="0">
                <a:latin typeface="Comic Sans MS" panose="030F0702030302020204" pitchFamily="66" charset="0"/>
              </a:rPr>
              <a:t>       </a:t>
            </a:r>
          </a:p>
          <a:p>
            <a:r>
              <a:rPr lang="en-IN" dirty="0"/>
              <a:t>		</a:t>
            </a:r>
            <a:r>
              <a:rPr lang="en-IN" sz="2800" dirty="0">
                <a:latin typeface="Comic Sans MS" panose="030F0702030302020204" pitchFamily="66" charset="0"/>
              </a:rPr>
              <a:t>Register</a:t>
            </a:r>
          </a:p>
          <a:p>
            <a:r>
              <a:rPr lang="en-IN" sz="2800" dirty="0">
                <a:latin typeface="Comic Sans MS" panose="030F0702030302020204" pitchFamily="66" charset="0"/>
              </a:rPr>
              <a:t>		Login</a:t>
            </a:r>
          </a:p>
          <a:p>
            <a:r>
              <a:rPr lang="en-IN" sz="2800" dirty="0">
                <a:latin typeface="Comic Sans MS" panose="030F0702030302020204" pitchFamily="66" charset="0"/>
              </a:rPr>
              <a:t>		View Product</a:t>
            </a:r>
          </a:p>
          <a:p>
            <a:r>
              <a:rPr lang="en-IN" sz="2800" dirty="0">
                <a:latin typeface="Comic Sans MS" panose="030F0702030302020204" pitchFamily="66" charset="0"/>
              </a:rPr>
              <a:t>		Cart Add</a:t>
            </a:r>
          </a:p>
          <a:p>
            <a:r>
              <a:rPr lang="en-IN" sz="2800" dirty="0">
                <a:latin typeface="Comic Sans MS" panose="030F0702030302020204" pitchFamily="66" charset="0"/>
              </a:rPr>
              <a:t>		Make Payment</a:t>
            </a:r>
          </a:p>
          <a:p>
            <a:r>
              <a:rPr lang="en-IN" sz="2800" dirty="0">
                <a:latin typeface="Comic Sans MS" panose="030F0702030302020204" pitchFamily="66" charset="0"/>
              </a:rPr>
              <a:t>		Give Feedback</a:t>
            </a:r>
          </a:p>
          <a:p>
            <a:r>
              <a:rPr lang="en-IN" sz="2800" dirty="0">
                <a:latin typeface="Comic Sans MS" panose="030F0702030302020204" pitchFamily="66" charset="0"/>
              </a:rPr>
              <a:t>		Give Rating</a:t>
            </a:r>
          </a:p>
          <a:p>
            <a:r>
              <a:rPr lang="en-IN" sz="2800" dirty="0">
                <a:latin typeface="Comic Sans MS" panose="030F0702030302020204" pitchFamily="66" charset="0"/>
              </a:rPr>
              <a:t>		Edit Profile</a:t>
            </a:r>
          </a:p>
          <a:p>
            <a:r>
              <a:rPr lang="en-IN" sz="2800" dirty="0">
                <a:latin typeface="Comic Sans MS" panose="030F0702030302020204" pitchFamily="66" charset="0"/>
              </a:rPr>
              <a:t>		Logout</a:t>
            </a:r>
          </a:p>
          <a:p>
            <a:r>
              <a:rPr lang="en-IN" sz="2800" dirty="0">
                <a:latin typeface="Comic Sans MS" panose="030F0702030302020204" pitchFamily="66" charset="0"/>
              </a:rPr>
              <a:t>		</a:t>
            </a:r>
          </a:p>
          <a:p>
            <a:r>
              <a:rPr lang="en-IN" sz="2800" dirty="0">
                <a:latin typeface="Comic Sans MS" panose="030F0702030302020204" pitchFamily="66" charset="0"/>
              </a:rPr>
              <a:t>	</a:t>
            </a:r>
          </a:p>
        </p:txBody>
      </p:sp>
      <p:sp>
        <p:nvSpPr>
          <p:cNvPr id="8" name="TextBox 7">
            <a:extLst>
              <a:ext uri="{FF2B5EF4-FFF2-40B4-BE49-F238E27FC236}">
                <a16:creationId xmlns:a16="http://schemas.microsoft.com/office/drawing/2014/main" id="{68FCBCBB-87C2-E4E6-A86C-DB424407D13D}"/>
              </a:ext>
            </a:extLst>
          </p:cNvPr>
          <p:cNvSpPr txBox="1"/>
          <p:nvPr/>
        </p:nvSpPr>
        <p:spPr>
          <a:xfrm>
            <a:off x="6282673" y="1323439"/>
            <a:ext cx="5425233" cy="5693866"/>
          </a:xfrm>
          <a:prstGeom prst="rect">
            <a:avLst/>
          </a:prstGeom>
          <a:noFill/>
        </p:spPr>
        <p:txBody>
          <a:bodyPr wrap="square">
            <a:spAutoFit/>
          </a:bodyPr>
          <a:lstStyle/>
          <a:p>
            <a:r>
              <a:rPr lang="en-IN" sz="2800" dirty="0">
                <a:latin typeface="Comic Sans MS" panose="030F0702030302020204" pitchFamily="66" charset="0"/>
              </a:rPr>
              <a:t>Admin:-</a:t>
            </a:r>
            <a:r>
              <a:rPr lang="en-IN" b="1" dirty="0">
                <a:latin typeface="Comic Sans MS" panose="030F0702030302020204" pitchFamily="66" charset="0"/>
              </a:rPr>
              <a:t>       </a:t>
            </a:r>
            <a:endParaRPr lang="en-IN" sz="2800" dirty="0">
              <a:latin typeface="Comic Sans MS" panose="030F0702030302020204" pitchFamily="66" charset="0"/>
            </a:endParaRPr>
          </a:p>
          <a:p>
            <a:r>
              <a:rPr lang="en-IN" sz="2800" dirty="0">
                <a:latin typeface="Comic Sans MS" panose="030F0702030302020204" pitchFamily="66" charset="0"/>
              </a:rPr>
              <a:t>		Login</a:t>
            </a:r>
          </a:p>
          <a:p>
            <a:r>
              <a:rPr lang="en-IN" sz="2800" dirty="0">
                <a:latin typeface="Comic Sans MS" panose="030F0702030302020204" pitchFamily="66" charset="0"/>
              </a:rPr>
              <a:t>		Manage Customer</a:t>
            </a:r>
          </a:p>
          <a:p>
            <a:r>
              <a:rPr lang="en-IN" sz="2800" dirty="0">
                <a:latin typeface="Comic Sans MS" panose="030F0702030302020204" pitchFamily="66" charset="0"/>
              </a:rPr>
              <a:t>		Manage Product</a:t>
            </a:r>
          </a:p>
          <a:p>
            <a:r>
              <a:rPr lang="en-IN" sz="2800" dirty="0">
                <a:latin typeface="Comic Sans MS" panose="030F0702030302020204" pitchFamily="66" charset="0"/>
              </a:rPr>
              <a:t>		Manage Payment</a:t>
            </a:r>
          </a:p>
          <a:p>
            <a:r>
              <a:rPr lang="en-IN" sz="2800" dirty="0">
                <a:latin typeface="Comic Sans MS" panose="030F0702030302020204" pitchFamily="66" charset="0"/>
              </a:rPr>
              <a:t>		Manage Feedback</a:t>
            </a:r>
          </a:p>
          <a:p>
            <a:r>
              <a:rPr lang="en-IN" sz="2800" dirty="0">
                <a:latin typeface="Comic Sans MS" panose="030F0702030302020204" pitchFamily="66" charset="0"/>
              </a:rPr>
              <a:t>		Mange Order</a:t>
            </a:r>
          </a:p>
          <a:p>
            <a:r>
              <a:rPr lang="en-IN" sz="2800" dirty="0">
                <a:latin typeface="Comic Sans MS" panose="030F0702030302020204" pitchFamily="66" charset="0"/>
              </a:rPr>
              <a:t>		Edit Profile</a:t>
            </a:r>
          </a:p>
          <a:p>
            <a:r>
              <a:rPr lang="en-IN" sz="2800" dirty="0">
                <a:latin typeface="Comic Sans MS" panose="030F0702030302020204" pitchFamily="66" charset="0"/>
              </a:rPr>
              <a:t>		Manage Welfare Amount</a:t>
            </a:r>
          </a:p>
          <a:p>
            <a:r>
              <a:rPr lang="en-IN" sz="2800" dirty="0">
                <a:latin typeface="Comic Sans MS" panose="030F0702030302020204" pitchFamily="66" charset="0"/>
              </a:rPr>
              <a:t>		Logout</a:t>
            </a:r>
          </a:p>
          <a:p>
            <a:r>
              <a:rPr lang="en-IN" sz="2800" dirty="0">
                <a:latin typeface="Comic Sans MS" panose="030F0702030302020204" pitchFamily="66" charset="0"/>
              </a:rPr>
              <a:t>		</a:t>
            </a:r>
          </a:p>
          <a:p>
            <a:r>
              <a:rPr lang="en-IN" sz="2800" dirty="0">
                <a:latin typeface="Comic Sans MS" panose="030F0702030302020204" pitchFamily="66" charset="0"/>
              </a:rPr>
              <a:t>		</a:t>
            </a:r>
          </a:p>
          <a:p>
            <a:r>
              <a:rPr lang="en-IN" sz="2800" dirty="0">
                <a:latin typeface="Comic Sans MS" panose="030F0702030302020204" pitchFamily="66" charset="0"/>
              </a:rPr>
              <a:t>		</a:t>
            </a:r>
          </a:p>
        </p:txBody>
      </p:sp>
      <p:sp>
        <p:nvSpPr>
          <p:cNvPr id="10" name="TextBox 9">
            <a:extLst>
              <a:ext uri="{FF2B5EF4-FFF2-40B4-BE49-F238E27FC236}">
                <a16:creationId xmlns:a16="http://schemas.microsoft.com/office/drawing/2014/main" id="{55C45172-946E-8F4E-93A2-129C13D566E4}"/>
              </a:ext>
            </a:extLst>
          </p:cNvPr>
          <p:cNvSpPr txBox="1"/>
          <p:nvPr/>
        </p:nvSpPr>
        <p:spPr>
          <a:xfrm>
            <a:off x="1416424" y="27408"/>
            <a:ext cx="6096000" cy="230832"/>
          </a:xfrm>
          <a:prstGeom prst="rect">
            <a:avLst/>
          </a:prstGeom>
          <a:noFill/>
        </p:spPr>
        <p:txBody>
          <a:bodyPr wrap="square">
            <a:spAutoFit/>
          </a:bodyPr>
          <a:lstStyle/>
          <a:p>
            <a:r>
              <a:rPr lang="en-IN" sz="900" b="1" dirty="0">
                <a:solidFill>
                  <a:schemeClr val="bg1">
                    <a:lumMod val="65000"/>
                  </a:schemeClr>
                </a:solidFill>
              </a:rPr>
              <a:t>Navgujarat Bca collage</a:t>
            </a:r>
            <a:r>
              <a:rPr lang="en-IN" sz="900" dirty="0">
                <a:solidFill>
                  <a:schemeClr val="bg1">
                    <a:lumMod val="65000"/>
                  </a:schemeClr>
                </a:solidFill>
              </a:rPr>
              <a:t>: </a:t>
            </a:r>
          </a:p>
        </p:txBody>
      </p:sp>
      <p:sp>
        <p:nvSpPr>
          <p:cNvPr id="14" name="TextBox 13">
            <a:extLst>
              <a:ext uri="{FF2B5EF4-FFF2-40B4-BE49-F238E27FC236}">
                <a16:creationId xmlns:a16="http://schemas.microsoft.com/office/drawing/2014/main" id="{7D4E06D5-3EC2-6188-822F-47F1CCA9B12A}"/>
              </a:ext>
            </a:extLst>
          </p:cNvPr>
          <p:cNvSpPr txBox="1"/>
          <p:nvPr/>
        </p:nvSpPr>
        <p:spPr>
          <a:xfrm>
            <a:off x="1416424" y="6599760"/>
            <a:ext cx="6096000" cy="230832"/>
          </a:xfrm>
          <a:prstGeom prst="rect">
            <a:avLst/>
          </a:prstGeom>
          <a:noFill/>
        </p:spPr>
        <p:txBody>
          <a:bodyPr wrap="square">
            <a:spAutoFit/>
          </a:bodyPr>
          <a:lstStyle/>
          <a:p>
            <a:r>
              <a:rPr lang="en-US" sz="900" b="1" dirty="0">
                <a:solidFill>
                  <a:schemeClr val="bg1">
                    <a:lumMod val="65000"/>
                  </a:schemeClr>
                </a:solidFill>
              </a:rPr>
              <a:t>SDP</a:t>
            </a:r>
            <a:endParaRPr lang="en-IN" sz="900" dirty="0">
              <a:solidFill>
                <a:schemeClr val="bg1">
                  <a:lumMod val="65000"/>
                </a:schemeClr>
              </a:solidFill>
            </a:endParaRPr>
          </a:p>
        </p:txBody>
      </p:sp>
      <p:sp>
        <p:nvSpPr>
          <p:cNvPr id="16" name="TextBox 15">
            <a:extLst>
              <a:ext uri="{FF2B5EF4-FFF2-40B4-BE49-F238E27FC236}">
                <a16:creationId xmlns:a16="http://schemas.microsoft.com/office/drawing/2014/main" id="{23A87573-E3B1-9C10-E7A5-BF055180FFAD}"/>
              </a:ext>
            </a:extLst>
          </p:cNvPr>
          <p:cNvSpPr txBox="1"/>
          <p:nvPr/>
        </p:nvSpPr>
        <p:spPr>
          <a:xfrm>
            <a:off x="11005943" y="27408"/>
            <a:ext cx="6096000" cy="230832"/>
          </a:xfrm>
          <a:prstGeom prst="rect">
            <a:avLst/>
          </a:prstGeom>
          <a:noFill/>
        </p:spPr>
        <p:txBody>
          <a:bodyPr wrap="square">
            <a:spAutoFit/>
          </a:bodyPr>
          <a:lstStyle/>
          <a:p>
            <a:r>
              <a:rPr lang="en-US" sz="900" b="1" dirty="0">
                <a:solidFill>
                  <a:schemeClr val="bg1">
                    <a:lumMod val="65000"/>
                  </a:schemeClr>
                </a:solidFill>
              </a:rPr>
              <a:t>S</a:t>
            </a:r>
            <a:r>
              <a:rPr lang="en-IN" sz="900" b="1" dirty="0">
                <a:solidFill>
                  <a:schemeClr val="bg1">
                    <a:lumMod val="65000"/>
                  </a:schemeClr>
                </a:solidFill>
              </a:rPr>
              <a:t>em:-5</a:t>
            </a:r>
            <a:endParaRPr lang="en-IN" sz="900" dirty="0">
              <a:solidFill>
                <a:schemeClr val="bg1">
                  <a:lumMod val="65000"/>
                </a:schemeClr>
              </a:solidFill>
            </a:endParaRPr>
          </a:p>
        </p:txBody>
      </p:sp>
      <p:sp>
        <p:nvSpPr>
          <p:cNvPr id="18" name="TextBox 17">
            <a:extLst>
              <a:ext uri="{FF2B5EF4-FFF2-40B4-BE49-F238E27FC236}">
                <a16:creationId xmlns:a16="http://schemas.microsoft.com/office/drawing/2014/main" id="{14CDD34B-3CE4-0B5F-DCA6-C585EDB34DE6}"/>
              </a:ext>
            </a:extLst>
          </p:cNvPr>
          <p:cNvSpPr txBox="1"/>
          <p:nvPr/>
        </p:nvSpPr>
        <p:spPr>
          <a:xfrm>
            <a:off x="11005943" y="6599760"/>
            <a:ext cx="8552872" cy="230832"/>
          </a:xfrm>
          <a:prstGeom prst="rect">
            <a:avLst/>
          </a:prstGeom>
          <a:noFill/>
        </p:spPr>
        <p:txBody>
          <a:bodyPr wrap="square">
            <a:spAutoFit/>
          </a:bodyPr>
          <a:lstStyle/>
          <a:p>
            <a:r>
              <a:rPr lang="en-US" sz="900" b="1" dirty="0">
                <a:solidFill>
                  <a:schemeClr val="bg1">
                    <a:lumMod val="65000"/>
                  </a:schemeClr>
                </a:solidFill>
              </a:rPr>
              <a:t>Year:-2023-24</a:t>
            </a:r>
            <a:endParaRPr lang="en-IN" sz="900" dirty="0">
              <a:solidFill>
                <a:schemeClr val="bg1">
                  <a:lumMod val="65000"/>
                </a:schemeClr>
              </a:solidFill>
            </a:endParaRPr>
          </a:p>
        </p:txBody>
      </p:sp>
    </p:spTree>
    <p:extLst>
      <p:ext uri="{BB962C8B-B14F-4D97-AF65-F5344CB8AC3E}">
        <p14:creationId xmlns:p14="http://schemas.microsoft.com/office/powerpoint/2010/main" val="395968847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2119</TotalTime>
  <Words>3272</Words>
  <Application>Microsoft Office PowerPoint</Application>
  <PresentationFormat>Widescreen</PresentationFormat>
  <Paragraphs>1013</Paragraphs>
  <Slides>55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Arial</vt:lpstr>
      <vt:lpstr>Arial Rounded MT Bold</vt:lpstr>
      <vt:lpstr>Bahnschrift</vt:lpstr>
      <vt:lpstr>Calibri</vt:lpstr>
      <vt:lpstr>Californian FB</vt:lpstr>
      <vt:lpstr>Cambria Math</vt:lpstr>
      <vt:lpstr>Century Gothic</vt:lpstr>
      <vt:lpstr>Comic Sans MS</vt:lpstr>
      <vt:lpstr>Constantia</vt:lpstr>
      <vt:lpstr>Edwardian Script ITC</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Flow Diagram </vt:lpstr>
      <vt:lpstr>PowerPoint Presentation</vt:lpstr>
      <vt:lpstr>Enity Relatioship Digram </vt:lpstr>
      <vt:lpstr>PowerPoint Presentation</vt:lpstr>
      <vt:lpstr>Usecase Diagram </vt:lpstr>
      <vt:lpstr>PowerPoint Presentation</vt:lpstr>
      <vt:lpstr>PowerPoint Presentation</vt:lpstr>
      <vt:lpstr>Activity Digram </vt:lpstr>
      <vt:lpstr>PowerPoint Presentation</vt:lpstr>
      <vt:lpstr>PowerPoint Presentation</vt:lpstr>
      <vt:lpstr>Class Diagram </vt:lpstr>
      <vt:lpstr>PowerPoint Presentation</vt:lpstr>
      <vt:lpstr>Sequence Digram </vt:lpstr>
      <vt:lpstr>PowerPoint Presentation</vt:lpstr>
      <vt:lpstr>PowerPoint Presentation</vt:lpstr>
      <vt:lpstr>PowerPoint Presentation</vt:lpstr>
      <vt:lpstr>PowerPoint Presentation</vt:lpstr>
      <vt:lpstr>Data Dictionary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Meet Vaghela</dc:creator>
  <cp:lastModifiedBy>Meet Vaghela</cp:lastModifiedBy>
  <cp:revision>64</cp:revision>
  <dcterms:created xsi:type="dcterms:W3CDTF">2023-06-29T14:41:20Z</dcterms:created>
  <dcterms:modified xsi:type="dcterms:W3CDTF">2024-02-25T17:59:16Z</dcterms:modified>
</cp:coreProperties>
</file>